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54.jpg" ContentType="image/jpg"/>
  <Override PartName="/ppt/media/image56.jpg" ContentType="image/jpg"/>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289" r:id="rId3"/>
    <p:sldId id="298" r:id="rId4"/>
    <p:sldId id="384" r:id="rId5"/>
    <p:sldId id="383" r:id="rId6"/>
    <p:sldId id="733" r:id="rId7"/>
    <p:sldId id="275" r:id="rId8"/>
    <p:sldId id="741" r:id="rId9"/>
    <p:sldId id="285" r:id="rId10"/>
    <p:sldId id="259" r:id="rId11"/>
    <p:sldId id="371" r:id="rId12"/>
    <p:sldId id="744" r:id="rId13"/>
    <p:sldId id="373" r:id="rId14"/>
    <p:sldId id="739" r:id="rId15"/>
    <p:sldId id="738" r:id="rId16"/>
    <p:sldId id="748" r:id="rId17"/>
    <p:sldId id="740" r:id="rId18"/>
    <p:sldId id="290" r:id="rId19"/>
    <p:sldId id="332" r:id="rId20"/>
    <p:sldId id="370" r:id="rId21"/>
    <p:sldId id="747" r:id="rId22"/>
    <p:sldId id="335" r:id="rId23"/>
    <p:sldId id="389" r:id="rId24"/>
    <p:sldId id="376" r:id="rId25"/>
    <p:sldId id="750" r:id="rId26"/>
    <p:sldId id="751" r:id="rId27"/>
    <p:sldId id="272" r:id="rId28"/>
    <p:sldId id="752" r:id="rId29"/>
    <p:sldId id="753" r:id="rId30"/>
    <p:sldId id="342" r:id="rId31"/>
    <p:sldId id="700" r:id="rId32"/>
    <p:sldId id="754" r:id="rId33"/>
    <p:sldId id="708" r:id="rId34"/>
    <p:sldId id="711" r:id="rId35"/>
    <p:sldId id="755" r:id="rId36"/>
    <p:sldId id="381" r:id="rId37"/>
    <p:sldId id="746" r:id="rId38"/>
    <p:sldId id="743" r:id="rId39"/>
    <p:sldId id="756" r:id="rId40"/>
    <p:sldId id="331" r:id="rId41"/>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mi Keshinro" initials="FK" lastIdx="1" clrIdx="0">
    <p:extLst>
      <p:ext uri="{19B8F6BF-5375-455C-9EA6-DF929625EA0E}">
        <p15:presenceInfo xmlns:p15="http://schemas.microsoft.com/office/powerpoint/2012/main" userId="Femi Keshinro" providerId="None"/>
      </p:ext>
    </p:extLst>
  </p:cmAuthor>
  <p:cmAuthor id="2" name="profchukwulo@gmail.com" initials="" lastIdx="1" clrIdx="1">
    <p:extLst>
      <p:ext uri="{19B8F6BF-5375-455C-9EA6-DF929625EA0E}">
        <p15:presenceInfo xmlns:p15="http://schemas.microsoft.com/office/powerpoint/2012/main" userId="d9e965a84b537d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651"/>
    <a:srgbClr val="99FF66"/>
    <a:srgbClr val="CC3300"/>
    <a:srgbClr val="FFFFCC"/>
    <a:srgbClr val="FFFF99"/>
    <a:srgbClr val="FF9900"/>
    <a:srgbClr val="A48CA2"/>
    <a:srgbClr val="3399FF"/>
    <a:srgbClr val="CC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p:scale>
          <a:sx n="61" d="100"/>
          <a:sy n="61" d="100"/>
        </p:scale>
        <p:origin x="871" y="185"/>
      </p:cViewPr>
      <p:guideLst>
        <p:guide orient="horz" pos="2160"/>
        <p:guide pos="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90DD0F-91AD-456D-89AB-B9D95EB3195E}" type="doc">
      <dgm:prSet loTypeId="urn:microsoft.com/office/officeart/2005/8/layout/cycle7" loCatId="cycle" qsTypeId="urn:microsoft.com/office/officeart/2005/8/quickstyle/simple1" qsCatId="simple" csTypeId="urn:microsoft.com/office/officeart/2005/8/colors/colorful1#1" csCatId="colorful" phldr="1"/>
      <dgm:spPr/>
      <dgm:t>
        <a:bodyPr/>
        <a:lstStyle/>
        <a:p>
          <a:endParaRPr lang="en-US"/>
        </a:p>
      </dgm:t>
    </dgm:pt>
    <dgm:pt modelId="{B54217F8-2699-413A-96FF-9EADFD4C916E}">
      <dgm:prSet phldrT="[Text]"/>
      <dgm:spPr/>
      <dgm:t>
        <a:bodyPr/>
        <a:lstStyle/>
        <a:p>
          <a:r>
            <a:rPr lang="en-US" dirty="0"/>
            <a:t>Mission</a:t>
          </a:r>
        </a:p>
      </dgm:t>
    </dgm:pt>
    <dgm:pt modelId="{99DE7C4C-AEFF-4598-988F-3B551C72A618}" type="parTrans" cxnId="{2C4649F0-CC5E-4A8B-BDD4-5ECCD49CABC5}">
      <dgm:prSet/>
      <dgm:spPr/>
      <dgm:t>
        <a:bodyPr/>
        <a:lstStyle/>
        <a:p>
          <a:endParaRPr lang="en-US"/>
        </a:p>
      </dgm:t>
    </dgm:pt>
    <dgm:pt modelId="{0A3E9042-26B3-4141-859F-F8622158E3C0}" type="sibTrans" cxnId="{2C4649F0-CC5E-4A8B-BDD4-5ECCD49CABC5}">
      <dgm:prSet/>
      <dgm:spPr/>
      <dgm:t>
        <a:bodyPr/>
        <a:lstStyle/>
        <a:p>
          <a:endParaRPr lang="en-US"/>
        </a:p>
      </dgm:t>
    </dgm:pt>
    <dgm:pt modelId="{7B5A54BE-B281-4580-8A61-4AE6E6C29E3C}">
      <dgm:prSet phldrT="[Text]"/>
      <dgm:spPr/>
      <dgm:t>
        <a:bodyPr/>
        <a:lstStyle/>
        <a:p>
          <a:r>
            <a:rPr lang="en-US" dirty="0"/>
            <a:t>Core Values</a:t>
          </a:r>
        </a:p>
      </dgm:t>
    </dgm:pt>
    <dgm:pt modelId="{0998DF94-ECF5-42F6-8DA5-B640971D1F82}" type="parTrans" cxnId="{1019533F-ABEB-4F9C-AA69-F42F3EA5907D}">
      <dgm:prSet/>
      <dgm:spPr/>
      <dgm:t>
        <a:bodyPr/>
        <a:lstStyle/>
        <a:p>
          <a:endParaRPr lang="en-US"/>
        </a:p>
      </dgm:t>
    </dgm:pt>
    <dgm:pt modelId="{3058F6F1-8398-4198-AE4F-212848DC566E}" type="sibTrans" cxnId="{1019533F-ABEB-4F9C-AA69-F42F3EA5907D}">
      <dgm:prSet/>
      <dgm:spPr/>
      <dgm:t>
        <a:bodyPr/>
        <a:lstStyle/>
        <a:p>
          <a:endParaRPr lang="en-US"/>
        </a:p>
      </dgm:t>
    </dgm:pt>
    <dgm:pt modelId="{EA2799B1-452B-4631-8121-95F416A16BFB}">
      <dgm:prSet phldrT="[Text]"/>
      <dgm:spPr/>
      <dgm:t>
        <a:bodyPr/>
        <a:lstStyle/>
        <a:p>
          <a:r>
            <a:rPr lang="en-US" dirty="0"/>
            <a:t>Vision</a:t>
          </a:r>
        </a:p>
      </dgm:t>
    </dgm:pt>
    <dgm:pt modelId="{D6417828-FE2A-4895-BD91-B50D8ACD6C22}" type="parTrans" cxnId="{FBEA89D3-5D88-433A-AD07-B2A10C222658}">
      <dgm:prSet/>
      <dgm:spPr/>
      <dgm:t>
        <a:bodyPr/>
        <a:lstStyle/>
        <a:p>
          <a:endParaRPr lang="en-US"/>
        </a:p>
      </dgm:t>
    </dgm:pt>
    <dgm:pt modelId="{C3E4E48E-EE4D-4367-879F-4520906E9D04}" type="sibTrans" cxnId="{FBEA89D3-5D88-433A-AD07-B2A10C222658}">
      <dgm:prSet/>
      <dgm:spPr/>
      <dgm:t>
        <a:bodyPr/>
        <a:lstStyle/>
        <a:p>
          <a:endParaRPr lang="en-US"/>
        </a:p>
      </dgm:t>
    </dgm:pt>
    <dgm:pt modelId="{6DEDFB80-E011-475A-95F1-B7986B4B5445}" type="pres">
      <dgm:prSet presAssocID="{E490DD0F-91AD-456D-89AB-B9D95EB3195E}" presName="Name0" presStyleCnt="0">
        <dgm:presLayoutVars>
          <dgm:dir/>
          <dgm:resizeHandles val="exact"/>
        </dgm:presLayoutVars>
      </dgm:prSet>
      <dgm:spPr/>
    </dgm:pt>
    <dgm:pt modelId="{AFD98378-C0FD-4F2E-AE87-95EBC3D4A7D0}" type="pres">
      <dgm:prSet presAssocID="{B54217F8-2699-413A-96FF-9EADFD4C916E}" presName="node" presStyleLbl="node1" presStyleIdx="0" presStyleCnt="3" custRadScaleRad="98632" custRadScaleInc="-2581">
        <dgm:presLayoutVars>
          <dgm:bulletEnabled val="1"/>
        </dgm:presLayoutVars>
      </dgm:prSet>
      <dgm:spPr/>
    </dgm:pt>
    <dgm:pt modelId="{46DDE55C-4F07-43AB-9A45-001B203965DA}" type="pres">
      <dgm:prSet presAssocID="{0A3E9042-26B3-4141-859F-F8622158E3C0}" presName="sibTrans" presStyleLbl="sibTrans2D1" presStyleIdx="0" presStyleCnt="3"/>
      <dgm:spPr/>
    </dgm:pt>
    <dgm:pt modelId="{FB6EE976-AA56-4828-A723-22410E530B50}" type="pres">
      <dgm:prSet presAssocID="{0A3E9042-26B3-4141-859F-F8622158E3C0}" presName="connectorText" presStyleLbl="sibTrans2D1" presStyleIdx="0" presStyleCnt="3"/>
      <dgm:spPr/>
    </dgm:pt>
    <dgm:pt modelId="{5E6069D5-D4C0-476A-A6A1-C93167032B1A}" type="pres">
      <dgm:prSet presAssocID="{7B5A54BE-B281-4580-8A61-4AE6E6C29E3C}" presName="node" presStyleLbl="node1" presStyleIdx="1" presStyleCnt="3">
        <dgm:presLayoutVars>
          <dgm:bulletEnabled val="1"/>
        </dgm:presLayoutVars>
      </dgm:prSet>
      <dgm:spPr/>
    </dgm:pt>
    <dgm:pt modelId="{80C6C19C-D743-4817-A731-7C68C4CDF752}" type="pres">
      <dgm:prSet presAssocID="{3058F6F1-8398-4198-AE4F-212848DC566E}" presName="sibTrans" presStyleLbl="sibTrans2D1" presStyleIdx="1" presStyleCnt="3"/>
      <dgm:spPr/>
    </dgm:pt>
    <dgm:pt modelId="{72C32AB9-57F5-4304-B725-D4A5C19F98EC}" type="pres">
      <dgm:prSet presAssocID="{3058F6F1-8398-4198-AE4F-212848DC566E}" presName="connectorText" presStyleLbl="sibTrans2D1" presStyleIdx="1" presStyleCnt="3"/>
      <dgm:spPr/>
    </dgm:pt>
    <dgm:pt modelId="{D3E81FFD-15FB-4A60-89A8-F748086AA915}" type="pres">
      <dgm:prSet presAssocID="{EA2799B1-452B-4631-8121-95F416A16BFB}" presName="node" presStyleLbl="node1" presStyleIdx="2" presStyleCnt="3">
        <dgm:presLayoutVars>
          <dgm:bulletEnabled val="1"/>
        </dgm:presLayoutVars>
      </dgm:prSet>
      <dgm:spPr/>
    </dgm:pt>
    <dgm:pt modelId="{5F945181-5248-4A79-AC9B-FB0DA237A375}" type="pres">
      <dgm:prSet presAssocID="{C3E4E48E-EE4D-4367-879F-4520906E9D04}" presName="sibTrans" presStyleLbl="sibTrans2D1" presStyleIdx="2" presStyleCnt="3"/>
      <dgm:spPr/>
    </dgm:pt>
    <dgm:pt modelId="{67D80AAD-467A-4B12-BF4F-37C160246386}" type="pres">
      <dgm:prSet presAssocID="{C3E4E48E-EE4D-4367-879F-4520906E9D04}" presName="connectorText" presStyleLbl="sibTrans2D1" presStyleIdx="2" presStyleCnt="3"/>
      <dgm:spPr/>
    </dgm:pt>
  </dgm:ptLst>
  <dgm:cxnLst>
    <dgm:cxn modelId="{D9E25126-FAB2-44C2-8C06-528B9FDB4027}" type="presOf" srcId="{B54217F8-2699-413A-96FF-9EADFD4C916E}" destId="{AFD98378-C0FD-4F2E-AE87-95EBC3D4A7D0}" srcOrd="0" destOrd="0" presId="urn:microsoft.com/office/officeart/2005/8/layout/cycle7"/>
    <dgm:cxn modelId="{1019533F-ABEB-4F9C-AA69-F42F3EA5907D}" srcId="{E490DD0F-91AD-456D-89AB-B9D95EB3195E}" destId="{7B5A54BE-B281-4580-8A61-4AE6E6C29E3C}" srcOrd="1" destOrd="0" parTransId="{0998DF94-ECF5-42F6-8DA5-B640971D1F82}" sibTransId="{3058F6F1-8398-4198-AE4F-212848DC566E}"/>
    <dgm:cxn modelId="{C93BF040-0240-43E3-AA20-EF24038936E4}" type="presOf" srcId="{E490DD0F-91AD-456D-89AB-B9D95EB3195E}" destId="{6DEDFB80-E011-475A-95F1-B7986B4B5445}" srcOrd="0" destOrd="0" presId="urn:microsoft.com/office/officeart/2005/8/layout/cycle7"/>
    <dgm:cxn modelId="{D35E3B48-20E3-4738-9CC2-02C39283512C}" type="presOf" srcId="{C3E4E48E-EE4D-4367-879F-4520906E9D04}" destId="{5F945181-5248-4A79-AC9B-FB0DA237A375}" srcOrd="0" destOrd="0" presId="urn:microsoft.com/office/officeart/2005/8/layout/cycle7"/>
    <dgm:cxn modelId="{A452B98B-1157-42FF-BE2E-834CCD7912D9}" type="presOf" srcId="{0A3E9042-26B3-4141-859F-F8622158E3C0}" destId="{FB6EE976-AA56-4828-A723-22410E530B50}" srcOrd="1" destOrd="0" presId="urn:microsoft.com/office/officeart/2005/8/layout/cycle7"/>
    <dgm:cxn modelId="{A2C4B191-D266-40F8-87BA-58F605249E54}" type="presOf" srcId="{C3E4E48E-EE4D-4367-879F-4520906E9D04}" destId="{67D80AAD-467A-4B12-BF4F-37C160246386}" srcOrd="1" destOrd="0" presId="urn:microsoft.com/office/officeart/2005/8/layout/cycle7"/>
    <dgm:cxn modelId="{DE729596-5E7D-475D-8469-05A06BADE38A}" type="presOf" srcId="{3058F6F1-8398-4198-AE4F-212848DC566E}" destId="{80C6C19C-D743-4817-A731-7C68C4CDF752}" srcOrd="0" destOrd="0" presId="urn:microsoft.com/office/officeart/2005/8/layout/cycle7"/>
    <dgm:cxn modelId="{6230BCD1-B62B-4A05-A3F9-B5C7F2702043}" type="presOf" srcId="{EA2799B1-452B-4631-8121-95F416A16BFB}" destId="{D3E81FFD-15FB-4A60-89A8-F748086AA915}" srcOrd="0" destOrd="0" presId="urn:microsoft.com/office/officeart/2005/8/layout/cycle7"/>
    <dgm:cxn modelId="{FBEA89D3-5D88-433A-AD07-B2A10C222658}" srcId="{E490DD0F-91AD-456D-89AB-B9D95EB3195E}" destId="{EA2799B1-452B-4631-8121-95F416A16BFB}" srcOrd="2" destOrd="0" parTransId="{D6417828-FE2A-4895-BD91-B50D8ACD6C22}" sibTransId="{C3E4E48E-EE4D-4367-879F-4520906E9D04}"/>
    <dgm:cxn modelId="{9C0DCCD4-026C-48BE-BC4D-3B9210A65423}" type="presOf" srcId="{3058F6F1-8398-4198-AE4F-212848DC566E}" destId="{72C32AB9-57F5-4304-B725-D4A5C19F98EC}" srcOrd="1" destOrd="0" presId="urn:microsoft.com/office/officeart/2005/8/layout/cycle7"/>
    <dgm:cxn modelId="{D668DFDE-5425-4390-8138-45D916C0319F}" type="presOf" srcId="{7B5A54BE-B281-4580-8A61-4AE6E6C29E3C}" destId="{5E6069D5-D4C0-476A-A6A1-C93167032B1A}" srcOrd="0" destOrd="0" presId="urn:microsoft.com/office/officeart/2005/8/layout/cycle7"/>
    <dgm:cxn modelId="{2C4649F0-CC5E-4A8B-BDD4-5ECCD49CABC5}" srcId="{E490DD0F-91AD-456D-89AB-B9D95EB3195E}" destId="{B54217F8-2699-413A-96FF-9EADFD4C916E}" srcOrd="0" destOrd="0" parTransId="{99DE7C4C-AEFF-4598-988F-3B551C72A618}" sibTransId="{0A3E9042-26B3-4141-859F-F8622158E3C0}"/>
    <dgm:cxn modelId="{0A5A0AFA-A25F-41AA-B8B6-1785E69F65B3}" type="presOf" srcId="{0A3E9042-26B3-4141-859F-F8622158E3C0}" destId="{46DDE55C-4F07-43AB-9A45-001B203965DA}" srcOrd="0" destOrd="0" presId="urn:microsoft.com/office/officeart/2005/8/layout/cycle7"/>
    <dgm:cxn modelId="{254F6FF9-2606-42FA-B205-D5F155162905}" type="presParOf" srcId="{6DEDFB80-E011-475A-95F1-B7986B4B5445}" destId="{AFD98378-C0FD-4F2E-AE87-95EBC3D4A7D0}" srcOrd="0" destOrd="0" presId="urn:microsoft.com/office/officeart/2005/8/layout/cycle7"/>
    <dgm:cxn modelId="{694EDB45-A554-41C1-AD52-14770F29F236}" type="presParOf" srcId="{6DEDFB80-E011-475A-95F1-B7986B4B5445}" destId="{46DDE55C-4F07-43AB-9A45-001B203965DA}" srcOrd="1" destOrd="0" presId="urn:microsoft.com/office/officeart/2005/8/layout/cycle7"/>
    <dgm:cxn modelId="{6AEF98BF-AA5D-4D56-8AB7-231C539C5389}" type="presParOf" srcId="{46DDE55C-4F07-43AB-9A45-001B203965DA}" destId="{FB6EE976-AA56-4828-A723-22410E530B50}" srcOrd="0" destOrd="0" presId="urn:microsoft.com/office/officeart/2005/8/layout/cycle7"/>
    <dgm:cxn modelId="{EEE6C02F-4A2E-4823-844E-B531D8678A7D}" type="presParOf" srcId="{6DEDFB80-E011-475A-95F1-B7986B4B5445}" destId="{5E6069D5-D4C0-476A-A6A1-C93167032B1A}" srcOrd="2" destOrd="0" presId="urn:microsoft.com/office/officeart/2005/8/layout/cycle7"/>
    <dgm:cxn modelId="{FBFE4233-F62C-49A6-B52B-F2E729EE9F4A}" type="presParOf" srcId="{6DEDFB80-E011-475A-95F1-B7986B4B5445}" destId="{80C6C19C-D743-4817-A731-7C68C4CDF752}" srcOrd="3" destOrd="0" presId="urn:microsoft.com/office/officeart/2005/8/layout/cycle7"/>
    <dgm:cxn modelId="{BC91642F-E8F5-4CF8-B343-4DBCC28C45D9}" type="presParOf" srcId="{80C6C19C-D743-4817-A731-7C68C4CDF752}" destId="{72C32AB9-57F5-4304-B725-D4A5C19F98EC}" srcOrd="0" destOrd="0" presId="urn:microsoft.com/office/officeart/2005/8/layout/cycle7"/>
    <dgm:cxn modelId="{216B29DC-6052-4459-96CD-A1E4C4CC18F7}" type="presParOf" srcId="{6DEDFB80-E011-475A-95F1-B7986B4B5445}" destId="{D3E81FFD-15FB-4A60-89A8-F748086AA915}" srcOrd="4" destOrd="0" presId="urn:microsoft.com/office/officeart/2005/8/layout/cycle7"/>
    <dgm:cxn modelId="{9CF2B5C1-4585-4E3C-8134-9E77C7F37DC4}" type="presParOf" srcId="{6DEDFB80-E011-475A-95F1-B7986B4B5445}" destId="{5F945181-5248-4A79-AC9B-FB0DA237A375}" srcOrd="5" destOrd="0" presId="urn:microsoft.com/office/officeart/2005/8/layout/cycle7"/>
    <dgm:cxn modelId="{55F4B96F-4639-4E9A-99CB-16C75E546E95}" type="presParOf" srcId="{5F945181-5248-4A79-AC9B-FB0DA237A375}" destId="{67D80AAD-467A-4B12-BF4F-37C160246386}"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AEF09A-5778-4FFF-8081-B1619D37CD6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n-US"/>
        </a:p>
      </dgm:t>
    </dgm:pt>
    <dgm:pt modelId="{DF298240-2307-4A69-82C7-F25E65F1651B}">
      <dgm:prSet phldrT="[Text]" custT="1"/>
      <dgm:spPr>
        <a:solidFill>
          <a:schemeClr val="accent3"/>
        </a:solidFill>
      </dgm:spPr>
      <dgm:t>
        <a:bodyPr/>
        <a:lstStyle/>
        <a:p>
          <a:r>
            <a:rPr lang="en-US" sz="1200" b="1" dirty="0">
              <a:solidFill>
                <a:schemeClr val="tx1"/>
              </a:solidFill>
            </a:rPr>
            <a:t>Themes</a:t>
          </a:r>
        </a:p>
      </dgm:t>
    </dgm:pt>
    <dgm:pt modelId="{8CE620F5-2B40-4A96-9DE1-8BEBFF4B2DFF}" type="parTrans" cxnId="{F419917A-5681-4320-9D46-DDB19E482845}">
      <dgm:prSet/>
      <dgm:spPr/>
      <dgm:t>
        <a:bodyPr/>
        <a:lstStyle/>
        <a:p>
          <a:endParaRPr lang="en-US"/>
        </a:p>
      </dgm:t>
    </dgm:pt>
    <dgm:pt modelId="{8D2C7BA5-122F-4787-A87B-01DEE1D3E3AD}" type="sibTrans" cxnId="{F419917A-5681-4320-9D46-DDB19E482845}">
      <dgm:prSet/>
      <dgm:spPr/>
      <dgm:t>
        <a:bodyPr/>
        <a:lstStyle/>
        <a:p>
          <a:endParaRPr lang="en-US"/>
        </a:p>
      </dgm:t>
    </dgm:pt>
    <dgm:pt modelId="{3708A376-9AE3-496B-91F6-D2CC7ED9D60B}">
      <dgm:prSet phldrT="[Text]"/>
      <dgm:spPr/>
      <dgm:t>
        <a:bodyPr/>
        <a:lstStyle/>
        <a:p>
          <a:r>
            <a:rPr lang="en-US" b="1" dirty="0">
              <a:solidFill>
                <a:schemeClr val="accent6"/>
              </a:solidFill>
            </a:rPr>
            <a:t>7 Strategic Sectors</a:t>
          </a:r>
        </a:p>
      </dgm:t>
    </dgm:pt>
    <dgm:pt modelId="{C507C540-7B8D-4A30-8F93-CB17D2B28BCB}" type="parTrans" cxnId="{0E9ECED2-A5A7-41F6-BD6C-B3CFB0911A9D}">
      <dgm:prSet/>
      <dgm:spPr/>
      <dgm:t>
        <a:bodyPr/>
        <a:lstStyle/>
        <a:p>
          <a:endParaRPr lang="en-US"/>
        </a:p>
      </dgm:t>
    </dgm:pt>
    <dgm:pt modelId="{0F97C6B3-AA17-4849-805D-B8E2F0319112}" type="sibTrans" cxnId="{0E9ECED2-A5A7-41F6-BD6C-B3CFB0911A9D}">
      <dgm:prSet/>
      <dgm:spPr/>
      <dgm:t>
        <a:bodyPr/>
        <a:lstStyle/>
        <a:p>
          <a:endParaRPr lang="en-US"/>
        </a:p>
      </dgm:t>
    </dgm:pt>
    <dgm:pt modelId="{AA91FD4F-24FC-47E1-89B3-71B9A62013D3}">
      <dgm:prSet phldrT="[Text]" custT="1"/>
      <dgm:spPr>
        <a:solidFill>
          <a:srgbClr val="FFC000"/>
        </a:solidFill>
      </dgm:spPr>
      <dgm:t>
        <a:bodyPr/>
        <a:lstStyle/>
        <a:p>
          <a:r>
            <a:rPr lang="en-US" sz="1200" b="1" dirty="0">
              <a:solidFill>
                <a:schemeClr val="tx1"/>
              </a:solidFill>
            </a:rPr>
            <a:t>Objectives</a:t>
          </a:r>
        </a:p>
      </dgm:t>
    </dgm:pt>
    <dgm:pt modelId="{6F890B3B-909E-4A0F-8749-5C72A295C66B}" type="parTrans" cxnId="{65527968-EEE3-4687-BA59-A971F0FA161B}">
      <dgm:prSet/>
      <dgm:spPr/>
      <dgm:t>
        <a:bodyPr/>
        <a:lstStyle/>
        <a:p>
          <a:endParaRPr lang="en-US"/>
        </a:p>
      </dgm:t>
    </dgm:pt>
    <dgm:pt modelId="{6413E423-0E22-4EF0-9372-25EA4408F2BC}" type="sibTrans" cxnId="{65527968-EEE3-4687-BA59-A971F0FA161B}">
      <dgm:prSet/>
      <dgm:spPr/>
      <dgm:t>
        <a:bodyPr/>
        <a:lstStyle/>
        <a:p>
          <a:endParaRPr lang="en-US"/>
        </a:p>
      </dgm:t>
    </dgm:pt>
    <dgm:pt modelId="{7EB51327-6F5B-46DE-A52B-55F61F0F7F6B}">
      <dgm:prSet phldrT="[Text]"/>
      <dgm:spPr/>
      <dgm:t>
        <a:bodyPr/>
        <a:lstStyle/>
        <a:p>
          <a:r>
            <a:rPr lang="en-US" b="1" dirty="0">
              <a:solidFill>
                <a:schemeClr val="accent3"/>
              </a:solidFill>
            </a:rPr>
            <a:t>34 Objectives</a:t>
          </a:r>
        </a:p>
      </dgm:t>
    </dgm:pt>
    <dgm:pt modelId="{E6470DDC-CA1C-45DF-AC5F-07C2CE63C299}" type="parTrans" cxnId="{301C8CCE-C524-44D5-8F7B-BD5090B51337}">
      <dgm:prSet/>
      <dgm:spPr/>
      <dgm:t>
        <a:bodyPr/>
        <a:lstStyle/>
        <a:p>
          <a:endParaRPr lang="en-US"/>
        </a:p>
      </dgm:t>
    </dgm:pt>
    <dgm:pt modelId="{2E987507-66CE-4FEF-9757-3C6D20371B1C}" type="sibTrans" cxnId="{301C8CCE-C524-44D5-8F7B-BD5090B51337}">
      <dgm:prSet/>
      <dgm:spPr/>
      <dgm:t>
        <a:bodyPr/>
        <a:lstStyle/>
        <a:p>
          <a:endParaRPr lang="en-US"/>
        </a:p>
      </dgm:t>
    </dgm:pt>
    <dgm:pt modelId="{10311437-CADB-4485-9C29-180C73D6D75B}">
      <dgm:prSet phldrT="[Text]" custT="1"/>
      <dgm:spPr>
        <a:solidFill>
          <a:srgbClr val="92D050"/>
        </a:solidFill>
      </dgm:spPr>
      <dgm:t>
        <a:bodyPr/>
        <a:lstStyle/>
        <a:p>
          <a:r>
            <a:rPr lang="en-US" sz="1200" b="1" dirty="0">
              <a:solidFill>
                <a:schemeClr val="tx1"/>
              </a:solidFill>
            </a:rPr>
            <a:t>Targets/ Goals</a:t>
          </a:r>
        </a:p>
      </dgm:t>
    </dgm:pt>
    <dgm:pt modelId="{6D333E21-7F67-420B-939D-260F4D28710E}" type="parTrans" cxnId="{34122157-A117-497B-948F-F57D742666EA}">
      <dgm:prSet/>
      <dgm:spPr/>
      <dgm:t>
        <a:bodyPr/>
        <a:lstStyle/>
        <a:p>
          <a:endParaRPr lang="en-US"/>
        </a:p>
      </dgm:t>
    </dgm:pt>
    <dgm:pt modelId="{C77DBBA7-12C2-49E4-85FA-1C5D2E288688}" type="sibTrans" cxnId="{34122157-A117-497B-948F-F57D742666EA}">
      <dgm:prSet/>
      <dgm:spPr/>
      <dgm:t>
        <a:bodyPr/>
        <a:lstStyle/>
        <a:p>
          <a:endParaRPr lang="en-US"/>
        </a:p>
      </dgm:t>
    </dgm:pt>
    <dgm:pt modelId="{CC7DC8F7-AF0D-4E67-8037-29B3D2DCAF03}">
      <dgm:prSet phldrT="[Text]"/>
      <dgm:spPr/>
      <dgm:t>
        <a:bodyPr/>
        <a:lstStyle/>
        <a:p>
          <a:r>
            <a:rPr lang="en-US" b="1" dirty="0">
              <a:solidFill>
                <a:srgbClr val="00B050"/>
              </a:solidFill>
            </a:rPr>
            <a:t>91 Targets/Goals</a:t>
          </a:r>
        </a:p>
      </dgm:t>
    </dgm:pt>
    <dgm:pt modelId="{2D7AA126-9993-419B-91E2-2D19E355A7A1}" type="parTrans" cxnId="{A6BE7ECF-1FED-4E76-A0E9-FFC6538A67AB}">
      <dgm:prSet/>
      <dgm:spPr/>
      <dgm:t>
        <a:bodyPr/>
        <a:lstStyle/>
        <a:p>
          <a:endParaRPr lang="en-US"/>
        </a:p>
      </dgm:t>
    </dgm:pt>
    <dgm:pt modelId="{03F79BF1-E6FE-44D2-A9BC-9DC9B910FBCD}" type="sibTrans" cxnId="{A6BE7ECF-1FED-4E76-A0E9-FFC6538A67AB}">
      <dgm:prSet/>
      <dgm:spPr/>
      <dgm:t>
        <a:bodyPr/>
        <a:lstStyle/>
        <a:p>
          <a:endParaRPr lang="en-US"/>
        </a:p>
      </dgm:t>
    </dgm:pt>
    <dgm:pt modelId="{59109012-CB2F-4880-B433-332DC7DEEB39}">
      <dgm:prSet custT="1"/>
      <dgm:spPr/>
      <dgm:t>
        <a:bodyPr/>
        <a:lstStyle/>
        <a:p>
          <a:r>
            <a:rPr lang="en-US" sz="1200" b="1" dirty="0">
              <a:solidFill>
                <a:schemeClr val="tx1"/>
              </a:solidFill>
            </a:rPr>
            <a:t>Tasks/Initiatives/Projects/Activities</a:t>
          </a:r>
        </a:p>
      </dgm:t>
    </dgm:pt>
    <dgm:pt modelId="{2EBA65FB-AD8B-4A66-85C6-A5961491784C}" type="parTrans" cxnId="{4AABABB9-4ACD-47F3-AF9D-75126E4EB071}">
      <dgm:prSet/>
      <dgm:spPr/>
      <dgm:t>
        <a:bodyPr/>
        <a:lstStyle/>
        <a:p>
          <a:endParaRPr lang="en-US"/>
        </a:p>
      </dgm:t>
    </dgm:pt>
    <dgm:pt modelId="{F11B569F-F7F2-48F9-AAE3-6C561B1950A7}" type="sibTrans" cxnId="{4AABABB9-4ACD-47F3-AF9D-75126E4EB071}">
      <dgm:prSet/>
      <dgm:spPr/>
      <dgm:t>
        <a:bodyPr/>
        <a:lstStyle/>
        <a:p>
          <a:endParaRPr lang="en-US"/>
        </a:p>
      </dgm:t>
    </dgm:pt>
    <dgm:pt modelId="{56BA11A0-8ED9-4A23-BA06-A549FCAC1562}">
      <dgm:prSet/>
      <dgm:spPr/>
      <dgm:t>
        <a:bodyPr/>
        <a:lstStyle/>
        <a:p>
          <a:r>
            <a:rPr lang="en-US" b="1" dirty="0"/>
            <a:t>667 Tasks at the Unit/Faculty/Department level</a:t>
          </a:r>
        </a:p>
      </dgm:t>
    </dgm:pt>
    <dgm:pt modelId="{596D9C7B-B1C4-42D7-8D25-6209F37A8F20}" type="parTrans" cxnId="{3E9DC275-9A7F-4F9D-AFA1-750086BCC594}">
      <dgm:prSet/>
      <dgm:spPr/>
      <dgm:t>
        <a:bodyPr/>
        <a:lstStyle/>
        <a:p>
          <a:endParaRPr lang="en-US"/>
        </a:p>
      </dgm:t>
    </dgm:pt>
    <dgm:pt modelId="{10FEA910-367F-4F1D-B178-39F6BC555995}" type="sibTrans" cxnId="{3E9DC275-9A7F-4F9D-AFA1-750086BCC594}">
      <dgm:prSet/>
      <dgm:spPr/>
      <dgm:t>
        <a:bodyPr/>
        <a:lstStyle/>
        <a:p>
          <a:endParaRPr lang="en-US"/>
        </a:p>
      </dgm:t>
    </dgm:pt>
    <dgm:pt modelId="{B6B712A3-1281-4566-B0ED-9F3E8BFD235E}" type="pres">
      <dgm:prSet presAssocID="{F6AEF09A-5778-4FFF-8081-B1619D37CD6D}" presName="linearFlow" presStyleCnt="0">
        <dgm:presLayoutVars>
          <dgm:dir/>
          <dgm:animLvl val="lvl"/>
          <dgm:resizeHandles val="exact"/>
        </dgm:presLayoutVars>
      </dgm:prSet>
      <dgm:spPr/>
    </dgm:pt>
    <dgm:pt modelId="{63659532-CB0A-4F21-B87E-A521161E2773}" type="pres">
      <dgm:prSet presAssocID="{DF298240-2307-4A69-82C7-F25E65F1651B}" presName="composite" presStyleCnt="0"/>
      <dgm:spPr/>
    </dgm:pt>
    <dgm:pt modelId="{E20C1B81-7784-43C2-8EA4-1C586423909C}" type="pres">
      <dgm:prSet presAssocID="{DF298240-2307-4A69-82C7-F25E65F1651B}" presName="parentText" presStyleLbl="alignNode1" presStyleIdx="0" presStyleCnt="4">
        <dgm:presLayoutVars>
          <dgm:chMax val="1"/>
          <dgm:bulletEnabled val="1"/>
        </dgm:presLayoutVars>
      </dgm:prSet>
      <dgm:spPr/>
    </dgm:pt>
    <dgm:pt modelId="{78705A4E-EA41-4E36-83D6-C5F2A0036F51}" type="pres">
      <dgm:prSet presAssocID="{DF298240-2307-4A69-82C7-F25E65F1651B}" presName="descendantText" presStyleLbl="alignAcc1" presStyleIdx="0" presStyleCnt="4">
        <dgm:presLayoutVars>
          <dgm:bulletEnabled val="1"/>
        </dgm:presLayoutVars>
      </dgm:prSet>
      <dgm:spPr/>
    </dgm:pt>
    <dgm:pt modelId="{4C32CBC0-9396-49A6-BBF8-C7467DADBA23}" type="pres">
      <dgm:prSet presAssocID="{8D2C7BA5-122F-4787-A87B-01DEE1D3E3AD}" presName="sp" presStyleCnt="0"/>
      <dgm:spPr/>
    </dgm:pt>
    <dgm:pt modelId="{DAB53054-4751-4465-A7B6-F330DDF5DC00}" type="pres">
      <dgm:prSet presAssocID="{AA91FD4F-24FC-47E1-89B3-71B9A62013D3}" presName="composite" presStyleCnt="0"/>
      <dgm:spPr/>
    </dgm:pt>
    <dgm:pt modelId="{080190B6-1ABB-4C4F-909D-A3404DC8CA8E}" type="pres">
      <dgm:prSet presAssocID="{AA91FD4F-24FC-47E1-89B3-71B9A62013D3}" presName="parentText" presStyleLbl="alignNode1" presStyleIdx="1" presStyleCnt="4">
        <dgm:presLayoutVars>
          <dgm:chMax val="1"/>
          <dgm:bulletEnabled val="1"/>
        </dgm:presLayoutVars>
      </dgm:prSet>
      <dgm:spPr/>
    </dgm:pt>
    <dgm:pt modelId="{3157787E-F0ED-42B4-960A-0C8E2240B9AD}" type="pres">
      <dgm:prSet presAssocID="{AA91FD4F-24FC-47E1-89B3-71B9A62013D3}" presName="descendantText" presStyleLbl="alignAcc1" presStyleIdx="1" presStyleCnt="4" custLinFactNeighborX="-843" custLinFactNeighborY="-1972">
        <dgm:presLayoutVars>
          <dgm:bulletEnabled val="1"/>
        </dgm:presLayoutVars>
      </dgm:prSet>
      <dgm:spPr/>
    </dgm:pt>
    <dgm:pt modelId="{4A35DF28-4DE4-4D9E-9942-72023BF2B52C}" type="pres">
      <dgm:prSet presAssocID="{6413E423-0E22-4EF0-9372-25EA4408F2BC}" presName="sp" presStyleCnt="0"/>
      <dgm:spPr/>
    </dgm:pt>
    <dgm:pt modelId="{9C87417A-9EC3-428A-81CE-D0C2B31C36A5}" type="pres">
      <dgm:prSet presAssocID="{10311437-CADB-4485-9C29-180C73D6D75B}" presName="composite" presStyleCnt="0"/>
      <dgm:spPr/>
    </dgm:pt>
    <dgm:pt modelId="{7F0CE09B-E7BB-4051-A722-2E9D937C7C84}" type="pres">
      <dgm:prSet presAssocID="{10311437-CADB-4485-9C29-180C73D6D75B}" presName="parentText" presStyleLbl="alignNode1" presStyleIdx="2" presStyleCnt="4">
        <dgm:presLayoutVars>
          <dgm:chMax val="1"/>
          <dgm:bulletEnabled val="1"/>
        </dgm:presLayoutVars>
      </dgm:prSet>
      <dgm:spPr/>
    </dgm:pt>
    <dgm:pt modelId="{7ED04A15-8801-4B63-BFDC-0350426F2DD1}" type="pres">
      <dgm:prSet presAssocID="{10311437-CADB-4485-9C29-180C73D6D75B}" presName="descendantText" presStyleLbl="alignAcc1" presStyleIdx="2" presStyleCnt="4" custLinFactNeighborX="101" custLinFactNeighborY="-105">
        <dgm:presLayoutVars>
          <dgm:bulletEnabled val="1"/>
        </dgm:presLayoutVars>
      </dgm:prSet>
      <dgm:spPr/>
    </dgm:pt>
    <dgm:pt modelId="{297546CD-EEBB-42DB-ADC7-D1CDC30288A3}" type="pres">
      <dgm:prSet presAssocID="{C77DBBA7-12C2-49E4-85FA-1C5D2E288688}" presName="sp" presStyleCnt="0"/>
      <dgm:spPr/>
    </dgm:pt>
    <dgm:pt modelId="{7C9C4EE9-5A68-403A-874D-FFC113E9019F}" type="pres">
      <dgm:prSet presAssocID="{59109012-CB2F-4880-B433-332DC7DEEB39}" presName="composite" presStyleCnt="0"/>
      <dgm:spPr/>
    </dgm:pt>
    <dgm:pt modelId="{F7432F75-8A19-4ABC-A001-020C9D0F2455}" type="pres">
      <dgm:prSet presAssocID="{59109012-CB2F-4880-B433-332DC7DEEB39}" presName="parentText" presStyleLbl="alignNode1" presStyleIdx="3" presStyleCnt="4">
        <dgm:presLayoutVars>
          <dgm:chMax val="1"/>
          <dgm:bulletEnabled val="1"/>
        </dgm:presLayoutVars>
      </dgm:prSet>
      <dgm:spPr/>
    </dgm:pt>
    <dgm:pt modelId="{655B0CD0-685F-471C-8110-5933ECACBB82}" type="pres">
      <dgm:prSet presAssocID="{59109012-CB2F-4880-B433-332DC7DEEB39}" presName="descendantText" presStyleLbl="alignAcc1" presStyleIdx="3" presStyleCnt="4" custLinFactNeighborX="0" custLinFactNeighborY="8705">
        <dgm:presLayoutVars>
          <dgm:bulletEnabled val="1"/>
        </dgm:presLayoutVars>
      </dgm:prSet>
      <dgm:spPr/>
    </dgm:pt>
  </dgm:ptLst>
  <dgm:cxnLst>
    <dgm:cxn modelId="{B97B0A34-DFFD-4C34-9048-C50E5FF3AD30}" type="presOf" srcId="{DF298240-2307-4A69-82C7-F25E65F1651B}" destId="{E20C1B81-7784-43C2-8EA4-1C586423909C}" srcOrd="0" destOrd="0" presId="urn:microsoft.com/office/officeart/2005/8/layout/chevron2"/>
    <dgm:cxn modelId="{25205D3A-5ADE-460D-AEC5-B9680409D970}" type="presOf" srcId="{10311437-CADB-4485-9C29-180C73D6D75B}" destId="{7F0CE09B-E7BB-4051-A722-2E9D937C7C84}" srcOrd="0" destOrd="0" presId="urn:microsoft.com/office/officeart/2005/8/layout/chevron2"/>
    <dgm:cxn modelId="{65527968-EEE3-4687-BA59-A971F0FA161B}" srcId="{F6AEF09A-5778-4FFF-8081-B1619D37CD6D}" destId="{AA91FD4F-24FC-47E1-89B3-71B9A62013D3}" srcOrd="1" destOrd="0" parTransId="{6F890B3B-909E-4A0F-8749-5C72A295C66B}" sibTransId="{6413E423-0E22-4EF0-9372-25EA4408F2BC}"/>
    <dgm:cxn modelId="{3E9DC275-9A7F-4F9D-AFA1-750086BCC594}" srcId="{59109012-CB2F-4880-B433-332DC7DEEB39}" destId="{56BA11A0-8ED9-4A23-BA06-A549FCAC1562}" srcOrd="0" destOrd="0" parTransId="{596D9C7B-B1C4-42D7-8D25-6209F37A8F20}" sibTransId="{10FEA910-367F-4F1D-B178-39F6BC555995}"/>
    <dgm:cxn modelId="{122FAC56-34F5-4C76-BA8E-38465AB4162B}" type="presOf" srcId="{CC7DC8F7-AF0D-4E67-8037-29B3D2DCAF03}" destId="{7ED04A15-8801-4B63-BFDC-0350426F2DD1}" srcOrd="0" destOrd="0" presId="urn:microsoft.com/office/officeart/2005/8/layout/chevron2"/>
    <dgm:cxn modelId="{34122157-A117-497B-948F-F57D742666EA}" srcId="{F6AEF09A-5778-4FFF-8081-B1619D37CD6D}" destId="{10311437-CADB-4485-9C29-180C73D6D75B}" srcOrd="2" destOrd="0" parTransId="{6D333E21-7F67-420B-939D-260F4D28710E}" sibTransId="{C77DBBA7-12C2-49E4-85FA-1C5D2E288688}"/>
    <dgm:cxn modelId="{F419917A-5681-4320-9D46-DDB19E482845}" srcId="{F6AEF09A-5778-4FFF-8081-B1619D37CD6D}" destId="{DF298240-2307-4A69-82C7-F25E65F1651B}" srcOrd="0" destOrd="0" parTransId="{8CE620F5-2B40-4A96-9DE1-8BEBFF4B2DFF}" sibTransId="{8D2C7BA5-122F-4787-A87B-01DEE1D3E3AD}"/>
    <dgm:cxn modelId="{97EA748C-3E1E-4603-8971-29909D2C820B}" type="presOf" srcId="{F6AEF09A-5778-4FFF-8081-B1619D37CD6D}" destId="{B6B712A3-1281-4566-B0ED-9F3E8BFD235E}" srcOrd="0" destOrd="0" presId="urn:microsoft.com/office/officeart/2005/8/layout/chevron2"/>
    <dgm:cxn modelId="{220E9CA3-241D-4304-9B67-FAA563B8C1EE}" type="presOf" srcId="{7EB51327-6F5B-46DE-A52B-55F61F0F7F6B}" destId="{3157787E-F0ED-42B4-960A-0C8E2240B9AD}" srcOrd="0" destOrd="0" presId="urn:microsoft.com/office/officeart/2005/8/layout/chevron2"/>
    <dgm:cxn modelId="{618200B4-C8BE-4E8F-B4C7-35C8E1EC1C42}" type="presOf" srcId="{59109012-CB2F-4880-B433-332DC7DEEB39}" destId="{F7432F75-8A19-4ABC-A001-020C9D0F2455}" srcOrd="0" destOrd="0" presId="urn:microsoft.com/office/officeart/2005/8/layout/chevron2"/>
    <dgm:cxn modelId="{4AABABB9-4ACD-47F3-AF9D-75126E4EB071}" srcId="{F6AEF09A-5778-4FFF-8081-B1619D37CD6D}" destId="{59109012-CB2F-4880-B433-332DC7DEEB39}" srcOrd="3" destOrd="0" parTransId="{2EBA65FB-AD8B-4A66-85C6-A5961491784C}" sibTransId="{F11B569F-F7F2-48F9-AAE3-6C561B1950A7}"/>
    <dgm:cxn modelId="{5B5ED8C8-B7CF-440D-B720-29D58C633406}" type="presOf" srcId="{56BA11A0-8ED9-4A23-BA06-A549FCAC1562}" destId="{655B0CD0-685F-471C-8110-5933ECACBB82}" srcOrd="0" destOrd="0" presId="urn:microsoft.com/office/officeart/2005/8/layout/chevron2"/>
    <dgm:cxn modelId="{301C8CCE-C524-44D5-8F7B-BD5090B51337}" srcId="{AA91FD4F-24FC-47E1-89B3-71B9A62013D3}" destId="{7EB51327-6F5B-46DE-A52B-55F61F0F7F6B}" srcOrd="0" destOrd="0" parTransId="{E6470DDC-CA1C-45DF-AC5F-07C2CE63C299}" sibTransId="{2E987507-66CE-4FEF-9757-3C6D20371B1C}"/>
    <dgm:cxn modelId="{A6BE7ECF-1FED-4E76-A0E9-FFC6538A67AB}" srcId="{10311437-CADB-4485-9C29-180C73D6D75B}" destId="{CC7DC8F7-AF0D-4E67-8037-29B3D2DCAF03}" srcOrd="0" destOrd="0" parTransId="{2D7AA126-9993-419B-91E2-2D19E355A7A1}" sibTransId="{03F79BF1-E6FE-44D2-A9BC-9DC9B910FBCD}"/>
    <dgm:cxn modelId="{194229D0-04F8-48DD-A106-C40CA54E9116}" type="presOf" srcId="{3708A376-9AE3-496B-91F6-D2CC7ED9D60B}" destId="{78705A4E-EA41-4E36-83D6-C5F2A0036F51}" srcOrd="0" destOrd="0" presId="urn:microsoft.com/office/officeart/2005/8/layout/chevron2"/>
    <dgm:cxn modelId="{0E9ECED2-A5A7-41F6-BD6C-B3CFB0911A9D}" srcId="{DF298240-2307-4A69-82C7-F25E65F1651B}" destId="{3708A376-9AE3-496B-91F6-D2CC7ED9D60B}" srcOrd="0" destOrd="0" parTransId="{C507C540-7B8D-4A30-8F93-CB17D2B28BCB}" sibTransId="{0F97C6B3-AA17-4849-805D-B8E2F0319112}"/>
    <dgm:cxn modelId="{B12B16F8-AD70-4711-8CF9-566A816A6F57}" type="presOf" srcId="{AA91FD4F-24FC-47E1-89B3-71B9A62013D3}" destId="{080190B6-1ABB-4C4F-909D-A3404DC8CA8E}" srcOrd="0" destOrd="0" presId="urn:microsoft.com/office/officeart/2005/8/layout/chevron2"/>
    <dgm:cxn modelId="{63407180-764F-4A7E-9A9B-0EB6487BBE38}" type="presParOf" srcId="{B6B712A3-1281-4566-B0ED-9F3E8BFD235E}" destId="{63659532-CB0A-4F21-B87E-A521161E2773}" srcOrd="0" destOrd="0" presId="urn:microsoft.com/office/officeart/2005/8/layout/chevron2"/>
    <dgm:cxn modelId="{1C6114E6-0067-41D0-8497-4F0B4EBF414F}" type="presParOf" srcId="{63659532-CB0A-4F21-B87E-A521161E2773}" destId="{E20C1B81-7784-43C2-8EA4-1C586423909C}" srcOrd="0" destOrd="0" presId="urn:microsoft.com/office/officeart/2005/8/layout/chevron2"/>
    <dgm:cxn modelId="{89FFFBC7-9173-476D-AD7B-D6E6126C327C}" type="presParOf" srcId="{63659532-CB0A-4F21-B87E-A521161E2773}" destId="{78705A4E-EA41-4E36-83D6-C5F2A0036F51}" srcOrd="1" destOrd="0" presId="urn:microsoft.com/office/officeart/2005/8/layout/chevron2"/>
    <dgm:cxn modelId="{C2D7CDA3-E202-41D0-A000-569566988230}" type="presParOf" srcId="{B6B712A3-1281-4566-B0ED-9F3E8BFD235E}" destId="{4C32CBC0-9396-49A6-BBF8-C7467DADBA23}" srcOrd="1" destOrd="0" presId="urn:microsoft.com/office/officeart/2005/8/layout/chevron2"/>
    <dgm:cxn modelId="{2C49692B-0A12-41F6-A3DE-A137D67DC2DD}" type="presParOf" srcId="{B6B712A3-1281-4566-B0ED-9F3E8BFD235E}" destId="{DAB53054-4751-4465-A7B6-F330DDF5DC00}" srcOrd="2" destOrd="0" presId="urn:microsoft.com/office/officeart/2005/8/layout/chevron2"/>
    <dgm:cxn modelId="{46CDFD4D-94DF-40A9-AFA7-92DCCCAC6DAF}" type="presParOf" srcId="{DAB53054-4751-4465-A7B6-F330DDF5DC00}" destId="{080190B6-1ABB-4C4F-909D-A3404DC8CA8E}" srcOrd="0" destOrd="0" presId="urn:microsoft.com/office/officeart/2005/8/layout/chevron2"/>
    <dgm:cxn modelId="{E0FDC97D-FE77-4D00-9102-CC663C3C1A87}" type="presParOf" srcId="{DAB53054-4751-4465-A7B6-F330DDF5DC00}" destId="{3157787E-F0ED-42B4-960A-0C8E2240B9AD}" srcOrd="1" destOrd="0" presId="urn:microsoft.com/office/officeart/2005/8/layout/chevron2"/>
    <dgm:cxn modelId="{09EBBE63-B00F-42E9-84E6-96183064229E}" type="presParOf" srcId="{B6B712A3-1281-4566-B0ED-9F3E8BFD235E}" destId="{4A35DF28-4DE4-4D9E-9942-72023BF2B52C}" srcOrd="3" destOrd="0" presId="urn:microsoft.com/office/officeart/2005/8/layout/chevron2"/>
    <dgm:cxn modelId="{323B79FB-16CF-46B7-9630-EF333C52CBCA}" type="presParOf" srcId="{B6B712A3-1281-4566-B0ED-9F3E8BFD235E}" destId="{9C87417A-9EC3-428A-81CE-D0C2B31C36A5}" srcOrd="4" destOrd="0" presId="urn:microsoft.com/office/officeart/2005/8/layout/chevron2"/>
    <dgm:cxn modelId="{5C773EA6-E8CE-4DD1-AA43-CD61CE3A07B9}" type="presParOf" srcId="{9C87417A-9EC3-428A-81CE-D0C2B31C36A5}" destId="{7F0CE09B-E7BB-4051-A722-2E9D937C7C84}" srcOrd="0" destOrd="0" presId="urn:microsoft.com/office/officeart/2005/8/layout/chevron2"/>
    <dgm:cxn modelId="{B02F8068-5D55-49FA-BFCB-C689F94C1C03}" type="presParOf" srcId="{9C87417A-9EC3-428A-81CE-D0C2B31C36A5}" destId="{7ED04A15-8801-4B63-BFDC-0350426F2DD1}" srcOrd="1" destOrd="0" presId="urn:microsoft.com/office/officeart/2005/8/layout/chevron2"/>
    <dgm:cxn modelId="{F49ACB84-A4EF-4BA7-8D86-0F9DFE6D4B9D}" type="presParOf" srcId="{B6B712A3-1281-4566-B0ED-9F3E8BFD235E}" destId="{297546CD-EEBB-42DB-ADC7-D1CDC30288A3}" srcOrd="5" destOrd="0" presId="urn:microsoft.com/office/officeart/2005/8/layout/chevron2"/>
    <dgm:cxn modelId="{FF25F3A5-0749-44F7-893A-170C4DEBA79E}" type="presParOf" srcId="{B6B712A3-1281-4566-B0ED-9F3E8BFD235E}" destId="{7C9C4EE9-5A68-403A-874D-FFC113E9019F}" srcOrd="6" destOrd="0" presId="urn:microsoft.com/office/officeart/2005/8/layout/chevron2"/>
    <dgm:cxn modelId="{A2F92CB9-C29F-413F-B512-B384468DB422}" type="presParOf" srcId="{7C9C4EE9-5A68-403A-874D-FFC113E9019F}" destId="{F7432F75-8A19-4ABC-A001-020C9D0F2455}" srcOrd="0" destOrd="0" presId="urn:microsoft.com/office/officeart/2005/8/layout/chevron2"/>
    <dgm:cxn modelId="{DF0F7010-7878-4B9A-9115-E38E26EC805F}" type="presParOf" srcId="{7C9C4EE9-5A68-403A-874D-FFC113E9019F}" destId="{655B0CD0-685F-471C-8110-5933ECACBB8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D98378-C0FD-4F2E-AE87-95EBC3D4A7D0}">
      <dsp:nvSpPr>
        <dsp:cNvPr id="0" name=""/>
        <dsp:cNvSpPr/>
      </dsp:nvSpPr>
      <dsp:spPr>
        <a:xfrm>
          <a:off x="2107367" y="24061"/>
          <a:ext cx="1728692" cy="864346"/>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Mission</a:t>
          </a:r>
        </a:p>
      </dsp:txBody>
      <dsp:txXfrm>
        <a:off x="2132683" y="49377"/>
        <a:ext cx="1678060" cy="813714"/>
      </dsp:txXfrm>
    </dsp:sp>
    <dsp:sp modelId="{46DDE55C-4F07-43AB-9A45-001B203965DA}">
      <dsp:nvSpPr>
        <dsp:cNvPr id="0" name=""/>
        <dsp:cNvSpPr/>
      </dsp:nvSpPr>
      <dsp:spPr>
        <a:xfrm rot="3540296">
          <a:off x="3256992" y="1529401"/>
          <a:ext cx="900575" cy="302521"/>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347748" y="1589905"/>
        <a:ext cx="719063" cy="181513"/>
      </dsp:txXfrm>
    </dsp:sp>
    <dsp:sp modelId="{5E6069D5-D4C0-476A-A6A1-C93167032B1A}">
      <dsp:nvSpPr>
        <dsp:cNvPr id="0" name=""/>
        <dsp:cNvSpPr/>
      </dsp:nvSpPr>
      <dsp:spPr>
        <a:xfrm>
          <a:off x="3578500" y="2472916"/>
          <a:ext cx="1728692" cy="864346"/>
        </a:xfrm>
        <a:prstGeom prst="roundRect">
          <a:avLst>
            <a:gd name="adj" fmla="val 10000"/>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Core Values</a:t>
          </a:r>
        </a:p>
      </dsp:txBody>
      <dsp:txXfrm>
        <a:off x="3603816" y="2498232"/>
        <a:ext cx="1678060" cy="813714"/>
      </dsp:txXfrm>
    </dsp:sp>
    <dsp:sp modelId="{80C6C19C-D743-4817-A731-7C68C4CDF752}">
      <dsp:nvSpPr>
        <dsp:cNvPr id="0" name=""/>
        <dsp:cNvSpPr/>
      </dsp:nvSpPr>
      <dsp:spPr>
        <a:xfrm rot="10800000">
          <a:off x="2565353" y="2753829"/>
          <a:ext cx="900575" cy="302521"/>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2656109" y="2814333"/>
        <a:ext cx="719063" cy="181513"/>
      </dsp:txXfrm>
    </dsp:sp>
    <dsp:sp modelId="{D3E81FFD-15FB-4A60-89A8-F748086AA915}">
      <dsp:nvSpPr>
        <dsp:cNvPr id="0" name=""/>
        <dsp:cNvSpPr/>
      </dsp:nvSpPr>
      <dsp:spPr>
        <a:xfrm>
          <a:off x="724088" y="2472916"/>
          <a:ext cx="1728692" cy="864346"/>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Vision</a:t>
          </a:r>
        </a:p>
      </dsp:txBody>
      <dsp:txXfrm>
        <a:off x="749404" y="2498232"/>
        <a:ext cx="1678060" cy="813714"/>
      </dsp:txXfrm>
    </dsp:sp>
    <dsp:sp modelId="{5F945181-5248-4A79-AC9B-FB0DA237A375}">
      <dsp:nvSpPr>
        <dsp:cNvPr id="0" name=""/>
        <dsp:cNvSpPr/>
      </dsp:nvSpPr>
      <dsp:spPr>
        <a:xfrm rot="17967641">
          <a:off x="1829786" y="1529401"/>
          <a:ext cx="900575" cy="302521"/>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920542" y="1589905"/>
        <a:ext cx="719063" cy="1815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C1B81-7784-43C2-8EA4-1C586423909C}">
      <dsp:nvSpPr>
        <dsp:cNvPr id="0" name=""/>
        <dsp:cNvSpPr/>
      </dsp:nvSpPr>
      <dsp:spPr>
        <a:xfrm rot="5400000">
          <a:off x="-189179" y="194726"/>
          <a:ext cx="1261194" cy="882836"/>
        </a:xfrm>
        <a:prstGeom prst="chevron">
          <a:avLst/>
        </a:prstGeom>
        <a:solidFill>
          <a:schemeClr val="accent3"/>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Themes</a:t>
          </a:r>
        </a:p>
      </dsp:txBody>
      <dsp:txXfrm rot="-5400000">
        <a:off x="0" y="446965"/>
        <a:ext cx="882836" cy="378358"/>
      </dsp:txXfrm>
    </dsp:sp>
    <dsp:sp modelId="{78705A4E-EA41-4E36-83D6-C5F2A0036F51}">
      <dsp:nvSpPr>
        <dsp:cNvPr id="0" name=""/>
        <dsp:cNvSpPr/>
      </dsp:nvSpPr>
      <dsp:spPr>
        <a:xfrm rot="5400000">
          <a:off x="3607787" y="-2719403"/>
          <a:ext cx="819776" cy="6269678"/>
        </a:xfrm>
        <a:prstGeom prst="round2SameRect">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a:solidFill>
                <a:schemeClr val="accent6"/>
              </a:solidFill>
            </a:rPr>
            <a:t>7 Strategic Sectors</a:t>
          </a:r>
        </a:p>
      </dsp:txBody>
      <dsp:txXfrm rot="-5400000">
        <a:off x="882836" y="45566"/>
        <a:ext cx="6229660" cy="739740"/>
      </dsp:txXfrm>
    </dsp:sp>
    <dsp:sp modelId="{080190B6-1ABB-4C4F-909D-A3404DC8CA8E}">
      <dsp:nvSpPr>
        <dsp:cNvPr id="0" name=""/>
        <dsp:cNvSpPr/>
      </dsp:nvSpPr>
      <dsp:spPr>
        <a:xfrm rot="5400000">
          <a:off x="-189179" y="1309589"/>
          <a:ext cx="1261194" cy="882836"/>
        </a:xfrm>
        <a:prstGeom prst="chevron">
          <a:avLst/>
        </a:prstGeom>
        <a:solidFill>
          <a:srgbClr val="FFC000"/>
        </a:solidFill>
        <a:ln w="55000" cap="flat" cmpd="thickThin" algn="ctr">
          <a:solidFill>
            <a:schemeClr val="accent5">
              <a:hueOff val="2239519"/>
              <a:satOff val="3160"/>
              <a:lumOff val="-39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Objectives</a:t>
          </a:r>
        </a:p>
      </dsp:txBody>
      <dsp:txXfrm rot="-5400000">
        <a:off x="0" y="1561828"/>
        <a:ext cx="882836" cy="378358"/>
      </dsp:txXfrm>
    </dsp:sp>
    <dsp:sp modelId="{3157787E-F0ED-42B4-960A-0C8E2240B9AD}">
      <dsp:nvSpPr>
        <dsp:cNvPr id="0" name=""/>
        <dsp:cNvSpPr/>
      </dsp:nvSpPr>
      <dsp:spPr>
        <a:xfrm rot="5400000">
          <a:off x="3554933" y="-1620706"/>
          <a:ext cx="819776" cy="6269678"/>
        </a:xfrm>
        <a:prstGeom prst="round2SameRect">
          <a:avLst/>
        </a:prstGeom>
        <a:solidFill>
          <a:schemeClr val="lt1">
            <a:alpha val="90000"/>
            <a:hueOff val="0"/>
            <a:satOff val="0"/>
            <a:lumOff val="0"/>
            <a:alphaOff val="0"/>
          </a:schemeClr>
        </a:solidFill>
        <a:ln w="55000" cap="flat" cmpd="thickThin" algn="ctr">
          <a:solidFill>
            <a:schemeClr val="accent5">
              <a:hueOff val="2239519"/>
              <a:satOff val="3160"/>
              <a:lumOff val="-3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a:solidFill>
                <a:schemeClr val="accent3"/>
              </a:solidFill>
            </a:rPr>
            <a:t>34 Objectives</a:t>
          </a:r>
        </a:p>
      </dsp:txBody>
      <dsp:txXfrm rot="-5400000">
        <a:off x="829982" y="1144263"/>
        <a:ext cx="6229660" cy="739740"/>
      </dsp:txXfrm>
    </dsp:sp>
    <dsp:sp modelId="{7F0CE09B-E7BB-4051-A722-2E9D937C7C84}">
      <dsp:nvSpPr>
        <dsp:cNvPr id="0" name=""/>
        <dsp:cNvSpPr/>
      </dsp:nvSpPr>
      <dsp:spPr>
        <a:xfrm rot="5400000">
          <a:off x="-189179" y="2424452"/>
          <a:ext cx="1261194" cy="882836"/>
        </a:xfrm>
        <a:prstGeom prst="chevron">
          <a:avLst/>
        </a:prstGeom>
        <a:solidFill>
          <a:srgbClr val="92D050"/>
        </a:solidFill>
        <a:ln w="55000" cap="flat" cmpd="thickThin" algn="ctr">
          <a:solidFill>
            <a:schemeClr val="accent5">
              <a:hueOff val="4479037"/>
              <a:satOff val="6319"/>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Targets/ Goals</a:t>
          </a:r>
        </a:p>
      </dsp:txBody>
      <dsp:txXfrm rot="-5400000">
        <a:off x="0" y="2676691"/>
        <a:ext cx="882836" cy="378358"/>
      </dsp:txXfrm>
    </dsp:sp>
    <dsp:sp modelId="{7ED04A15-8801-4B63-BFDC-0350426F2DD1}">
      <dsp:nvSpPr>
        <dsp:cNvPr id="0" name=""/>
        <dsp:cNvSpPr/>
      </dsp:nvSpPr>
      <dsp:spPr>
        <a:xfrm rot="5400000">
          <a:off x="3607571" y="-490323"/>
          <a:ext cx="820207" cy="6269678"/>
        </a:xfrm>
        <a:prstGeom prst="round2SameRect">
          <a:avLst/>
        </a:prstGeom>
        <a:solidFill>
          <a:schemeClr val="lt1">
            <a:alpha val="90000"/>
            <a:hueOff val="0"/>
            <a:satOff val="0"/>
            <a:lumOff val="0"/>
            <a:alphaOff val="0"/>
          </a:schemeClr>
        </a:solidFill>
        <a:ln w="55000" cap="flat" cmpd="thickThin" algn="ctr">
          <a:solidFill>
            <a:schemeClr val="accent5">
              <a:hueOff val="4479037"/>
              <a:satOff val="6319"/>
              <a:lumOff val="-7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a:solidFill>
                <a:srgbClr val="00B050"/>
              </a:solidFill>
            </a:rPr>
            <a:t>91 Targets/Goals</a:t>
          </a:r>
        </a:p>
      </dsp:txBody>
      <dsp:txXfrm rot="-5400000">
        <a:off x="882836" y="2274451"/>
        <a:ext cx="6229639" cy="740129"/>
      </dsp:txXfrm>
    </dsp:sp>
    <dsp:sp modelId="{F7432F75-8A19-4ABC-A001-020C9D0F2455}">
      <dsp:nvSpPr>
        <dsp:cNvPr id="0" name=""/>
        <dsp:cNvSpPr/>
      </dsp:nvSpPr>
      <dsp:spPr>
        <a:xfrm rot="5400000">
          <a:off x="-189179" y="3539315"/>
          <a:ext cx="1261194" cy="882836"/>
        </a:xfrm>
        <a:prstGeom prst="chevron">
          <a:avLst/>
        </a:prstGeom>
        <a:solidFill>
          <a:schemeClr val="accent5">
            <a:hueOff val="6718555"/>
            <a:satOff val="9479"/>
            <a:lumOff val="-1176"/>
            <a:alphaOff val="0"/>
          </a:schemeClr>
        </a:solidFill>
        <a:ln w="55000" cap="flat" cmpd="thickThin" algn="ctr">
          <a:solidFill>
            <a:schemeClr val="accent5">
              <a:hueOff val="6718555"/>
              <a:satOff val="9479"/>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Tasks/Initiatives/Projects/Activities</a:t>
          </a:r>
        </a:p>
      </dsp:txBody>
      <dsp:txXfrm rot="-5400000">
        <a:off x="0" y="3791554"/>
        <a:ext cx="882836" cy="378358"/>
      </dsp:txXfrm>
    </dsp:sp>
    <dsp:sp modelId="{655B0CD0-685F-471C-8110-5933ECACBB82}">
      <dsp:nvSpPr>
        <dsp:cNvPr id="0" name=""/>
        <dsp:cNvSpPr/>
      </dsp:nvSpPr>
      <dsp:spPr>
        <a:xfrm rot="5400000">
          <a:off x="3607787" y="696546"/>
          <a:ext cx="819776" cy="6269678"/>
        </a:xfrm>
        <a:prstGeom prst="round2SameRect">
          <a:avLst/>
        </a:prstGeom>
        <a:solidFill>
          <a:schemeClr val="lt1">
            <a:alpha val="90000"/>
            <a:hueOff val="0"/>
            <a:satOff val="0"/>
            <a:lumOff val="0"/>
            <a:alphaOff val="0"/>
          </a:schemeClr>
        </a:solidFill>
        <a:ln w="55000" cap="flat" cmpd="thickThin" algn="ctr">
          <a:solidFill>
            <a:schemeClr val="accent5">
              <a:hueOff val="6718555"/>
              <a:satOff val="9479"/>
              <a:lumOff val="-11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a:t>667 Tasks at the Unit/Faculty/Department level</a:t>
          </a:r>
        </a:p>
      </dsp:txBody>
      <dsp:txXfrm rot="-5400000">
        <a:off x="882836" y="3461515"/>
        <a:ext cx="6229660" cy="73974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6725"/>
          </a:xfrm>
          <a:prstGeom prst="rect">
            <a:avLst/>
          </a:prstGeom>
        </p:spPr>
        <p:txBody>
          <a:bodyPr vert="horz" lIns="91440" tIns="45720" rIns="91440" bIns="45720" rtlCol="0"/>
          <a:lstStyle>
            <a:lvl1pPr algn="r">
              <a:defRPr sz="1200"/>
            </a:lvl1pPr>
          </a:lstStyle>
          <a:p>
            <a:fld id="{5EE6B679-941F-A744-BBAF-74C23CFE5F77}" type="datetimeFigureOut">
              <a:rPr lang="en-US" smtClean="0"/>
              <a:t>8/22/2023</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73575"/>
            <a:ext cx="55054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82913"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6725"/>
          </a:xfrm>
          <a:prstGeom prst="rect">
            <a:avLst/>
          </a:prstGeom>
        </p:spPr>
        <p:txBody>
          <a:bodyPr vert="horz" lIns="91440" tIns="45720" rIns="91440" bIns="45720" rtlCol="0" anchor="b"/>
          <a:lstStyle>
            <a:lvl1pPr algn="r">
              <a:defRPr sz="1200"/>
            </a:lvl1pPr>
          </a:lstStyle>
          <a:p>
            <a:fld id="{CE543273-A622-EB46-9ED6-06C0B8E0B1EC}" type="slidenum">
              <a:rPr lang="en-US" smtClean="0"/>
              <a:t>‹#›</a:t>
            </a:fld>
            <a:endParaRPr lang="en-US"/>
          </a:p>
        </p:txBody>
      </p:sp>
    </p:spTree>
    <p:extLst>
      <p:ext uri="{BB962C8B-B14F-4D97-AF65-F5344CB8AC3E}">
        <p14:creationId xmlns:p14="http://schemas.microsoft.com/office/powerpoint/2010/main" val="1033107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99B1C4D-F0F3-94FD-3228-F457CF8C42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B71C776-3D6B-CAB8-E6A2-AB7334FDDA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4" name="Slide Number Placeholder 3">
            <a:extLst>
              <a:ext uri="{FF2B5EF4-FFF2-40B4-BE49-F238E27FC236}">
                <a16:creationId xmlns:a16="http://schemas.microsoft.com/office/drawing/2014/main" id="{17336A83-A524-8349-78C7-60D34282EA81}"/>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812F63-1C99-4633-83E4-DD00F3C37EE7}" type="slidenum">
              <a:rPr lang="en-US" altLang="en-US">
                <a:latin typeface="Calibri" panose="020F0502020204030204" pitchFamily="34" charset="0"/>
              </a:rPr>
              <a:pPr eaLnBrk="1" hangingPunct="1"/>
              <a:t>17</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99B1C4D-F0F3-94FD-3228-F457CF8C42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B71C776-3D6B-CAB8-E6A2-AB7334FDDA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4" name="Slide Number Placeholder 3">
            <a:extLst>
              <a:ext uri="{FF2B5EF4-FFF2-40B4-BE49-F238E27FC236}">
                <a16:creationId xmlns:a16="http://schemas.microsoft.com/office/drawing/2014/main" id="{17336A83-A524-8349-78C7-60D34282EA81}"/>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812F63-1C99-4633-83E4-DD00F3C37EE7}" type="slidenum">
              <a:rPr lang="en-US" altLang="en-US">
                <a:latin typeface="Calibri" panose="020F0502020204030204" pitchFamily="34" charset="0"/>
              </a:rPr>
              <a:pPr eaLnBrk="1" hangingPunct="1"/>
              <a:t>25</a:t>
            </a:fld>
            <a:endParaRPr lang="en-US" altLang="en-US">
              <a:latin typeface="Calibri" panose="020F0502020204030204" pitchFamily="34" charset="0"/>
            </a:endParaRPr>
          </a:p>
        </p:txBody>
      </p:sp>
    </p:spTree>
    <p:extLst>
      <p:ext uri="{BB962C8B-B14F-4D97-AF65-F5344CB8AC3E}">
        <p14:creationId xmlns:p14="http://schemas.microsoft.com/office/powerpoint/2010/main" val="2685401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99B1C4D-F0F3-94FD-3228-F457CF8C42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B71C776-3D6B-CAB8-E6A2-AB7334FDDA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4" name="Slide Number Placeholder 3">
            <a:extLst>
              <a:ext uri="{FF2B5EF4-FFF2-40B4-BE49-F238E27FC236}">
                <a16:creationId xmlns:a16="http://schemas.microsoft.com/office/drawing/2014/main" id="{17336A83-A524-8349-78C7-60D34282EA81}"/>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812F63-1C99-4633-83E4-DD00F3C37EE7}" type="slidenum">
              <a:rPr lang="en-US" altLang="en-US">
                <a:latin typeface="Calibri" panose="020F0502020204030204" pitchFamily="34" charset="0"/>
              </a:rPr>
              <a:pPr eaLnBrk="1" hangingPunct="1"/>
              <a:t>27</a:t>
            </a:fld>
            <a:endParaRPr lang="en-US" altLang="en-US">
              <a:latin typeface="Calibri" panose="020F0502020204030204" pitchFamily="34" charset="0"/>
            </a:endParaRPr>
          </a:p>
        </p:txBody>
      </p:sp>
    </p:spTree>
    <p:extLst>
      <p:ext uri="{BB962C8B-B14F-4D97-AF65-F5344CB8AC3E}">
        <p14:creationId xmlns:p14="http://schemas.microsoft.com/office/powerpoint/2010/main" val="423949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4B3A6241-EAB2-AE89-6888-DCCFD2AF189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5DF4B6D4-7597-810E-E948-F8A776EECE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4" name="Slide Number Placeholder 3">
            <a:extLst>
              <a:ext uri="{FF2B5EF4-FFF2-40B4-BE49-F238E27FC236}">
                <a16:creationId xmlns:a16="http://schemas.microsoft.com/office/drawing/2014/main" id="{265659F2-235E-2121-5E74-B8AE38D747AB}"/>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013562-0A94-4DED-ABFF-76D6D92B970F}" type="slidenum">
              <a:rPr lang="en-US" altLang="en-US">
                <a:latin typeface="Calibri" panose="020F0502020204030204" pitchFamily="34" charset="0"/>
              </a:rPr>
              <a:pPr eaLnBrk="1" hangingPunct="1"/>
              <a:t>28</a:t>
            </a:fld>
            <a:endParaRPr lang="en-US" altLang="en-US">
              <a:latin typeface="Calibri" panose="020F0502020204030204" pitchFamily="34" charset="0"/>
            </a:endParaRPr>
          </a:p>
        </p:txBody>
      </p:sp>
    </p:spTree>
    <p:extLst>
      <p:ext uri="{BB962C8B-B14F-4D97-AF65-F5344CB8AC3E}">
        <p14:creationId xmlns:p14="http://schemas.microsoft.com/office/powerpoint/2010/main" val="3864698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99B1C4D-F0F3-94FD-3228-F457CF8C42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B71C776-3D6B-CAB8-E6A2-AB7334FDDA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4" name="Slide Number Placeholder 3">
            <a:extLst>
              <a:ext uri="{FF2B5EF4-FFF2-40B4-BE49-F238E27FC236}">
                <a16:creationId xmlns:a16="http://schemas.microsoft.com/office/drawing/2014/main" id="{17336A83-A524-8349-78C7-60D34282EA81}"/>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812F63-1C99-4633-83E4-DD00F3C37EE7}" type="slidenum">
              <a:rPr lang="en-US" altLang="en-US">
                <a:latin typeface="Calibri" panose="020F0502020204030204" pitchFamily="34" charset="0"/>
              </a:rPr>
              <a:pPr eaLnBrk="1" hangingPunct="1"/>
              <a:t>38</a:t>
            </a:fld>
            <a:endParaRPr lang="en-US" altLang="en-US">
              <a:latin typeface="Calibri" panose="020F0502020204030204" pitchFamily="34" charset="0"/>
            </a:endParaRPr>
          </a:p>
        </p:txBody>
      </p:sp>
    </p:spTree>
    <p:extLst>
      <p:ext uri="{BB962C8B-B14F-4D97-AF65-F5344CB8AC3E}">
        <p14:creationId xmlns:p14="http://schemas.microsoft.com/office/powerpoint/2010/main" val="3300199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4.xml"/><Relationship Id="rId4" Type="http://schemas.openxmlformats.org/officeDocument/2006/relationships/image" Target="../media/image2.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050BB1-3067-4C1C-9129-340CCE3A9B46}" type="slidenum">
              <a:rPr lang="en-GB" smtClean="0"/>
              <a:pPr/>
              <a:t>‹#›</a:t>
            </a:fld>
            <a:endParaRPr lang="en-GB"/>
          </a:p>
        </p:txBody>
      </p:sp>
    </p:spTree>
    <p:extLst>
      <p:ext uri="{BB962C8B-B14F-4D97-AF65-F5344CB8AC3E}">
        <p14:creationId xmlns:p14="http://schemas.microsoft.com/office/powerpoint/2010/main" val="356064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050BB1-3067-4C1C-9129-340CCE3A9B46}" type="slidenum">
              <a:rPr lang="en-GB" smtClean="0"/>
              <a:pPr/>
              <a:t>‹#›</a:t>
            </a:fld>
            <a:endParaRPr lang="en-GB"/>
          </a:p>
        </p:txBody>
      </p:sp>
      <p:pic>
        <p:nvPicPr>
          <p:cNvPr id="7" name="Picture 6"/>
          <p:cNvPicPr>
            <a:picLocks noChangeAspect="1"/>
          </p:cNvPicPr>
          <p:nvPr userDrawn="1"/>
        </p:nvPicPr>
        <p:blipFill>
          <a:blip r:embed="rId2"/>
          <a:stretch>
            <a:fillRect/>
          </a:stretch>
        </p:blipFill>
        <p:spPr>
          <a:xfrm>
            <a:off x="11353800" y="6237134"/>
            <a:ext cx="579170" cy="603556"/>
          </a:xfrm>
          <a:prstGeom prst="rect">
            <a:avLst/>
          </a:prstGeom>
        </p:spPr>
      </p:pic>
      <p:pic>
        <p:nvPicPr>
          <p:cNvPr id="8" name="Picture 7"/>
          <p:cNvPicPr>
            <a:picLocks noChangeAspect="1"/>
          </p:cNvPicPr>
          <p:nvPr userDrawn="1"/>
        </p:nvPicPr>
        <p:blipFill>
          <a:blip r:embed="rId2"/>
          <a:stretch>
            <a:fillRect/>
          </a:stretch>
        </p:blipFill>
        <p:spPr>
          <a:xfrm>
            <a:off x="11557701" y="63347"/>
            <a:ext cx="579170" cy="603556"/>
          </a:xfrm>
          <a:prstGeom prst="rect">
            <a:avLst/>
          </a:prstGeom>
        </p:spPr>
      </p:pic>
      <p:pic>
        <p:nvPicPr>
          <p:cNvPr id="9" name="Picture 8"/>
          <p:cNvPicPr>
            <a:picLocks noChangeAspect="1"/>
          </p:cNvPicPr>
          <p:nvPr userDrawn="1"/>
        </p:nvPicPr>
        <p:blipFill>
          <a:blip r:embed="rId2"/>
          <a:stretch>
            <a:fillRect/>
          </a:stretch>
        </p:blipFill>
        <p:spPr>
          <a:xfrm>
            <a:off x="157080" y="63347"/>
            <a:ext cx="579170" cy="603556"/>
          </a:xfrm>
          <a:prstGeom prst="rect">
            <a:avLst/>
          </a:prstGeom>
        </p:spPr>
      </p:pic>
      <p:pic>
        <p:nvPicPr>
          <p:cNvPr id="10" name="Picture 9"/>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3454701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050BB1-3067-4C1C-9129-340CCE3A9B46}" type="slidenum">
              <a:rPr lang="en-GB" smtClean="0"/>
              <a:pPr/>
              <a:t>‹#›</a:t>
            </a:fld>
            <a:endParaRPr lang="en-GB"/>
          </a:p>
        </p:txBody>
      </p:sp>
      <p:pic>
        <p:nvPicPr>
          <p:cNvPr id="7" name="Picture 6"/>
          <p:cNvPicPr>
            <a:picLocks noChangeAspect="1"/>
          </p:cNvPicPr>
          <p:nvPr userDrawn="1"/>
        </p:nvPicPr>
        <p:blipFill>
          <a:blip r:embed="rId2"/>
          <a:stretch>
            <a:fillRect/>
          </a:stretch>
        </p:blipFill>
        <p:spPr>
          <a:xfrm>
            <a:off x="11353800" y="6237134"/>
            <a:ext cx="579170" cy="603556"/>
          </a:xfrm>
          <a:prstGeom prst="rect">
            <a:avLst/>
          </a:prstGeom>
        </p:spPr>
      </p:pic>
      <p:pic>
        <p:nvPicPr>
          <p:cNvPr id="8" name="Picture 7"/>
          <p:cNvPicPr>
            <a:picLocks noChangeAspect="1"/>
          </p:cNvPicPr>
          <p:nvPr userDrawn="1"/>
        </p:nvPicPr>
        <p:blipFill>
          <a:blip r:embed="rId2"/>
          <a:stretch>
            <a:fillRect/>
          </a:stretch>
        </p:blipFill>
        <p:spPr>
          <a:xfrm>
            <a:off x="11557701" y="63347"/>
            <a:ext cx="579170" cy="603556"/>
          </a:xfrm>
          <a:prstGeom prst="rect">
            <a:avLst/>
          </a:prstGeom>
        </p:spPr>
      </p:pic>
      <p:pic>
        <p:nvPicPr>
          <p:cNvPr id="9" name="Picture 8"/>
          <p:cNvPicPr>
            <a:picLocks noChangeAspect="1"/>
          </p:cNvPicPr>
          <p:nvPr userDrawn="1"/>
        </p:nvPicPr>
        <p:blipFill>
          <a:blip r:embed="rId2"/>
          <a:stretch>
            <a:fillRect/>
          </a:stretch>
        </p:blipFill>
        <p:spPr>
          <a:xfrm>
            <a:off x="157080" y="63347"/>
            <a:ext cx="579170" cy="603556"/>
          </a:xfrm>
          <a:prstGeom prst="rect">
            <a:avLst/>
          </a:prstGeom>
        </p:spPr>
      </p:pic>
      <p:pic>
        <p:nvPicPr>
          <p:cNvPr id="10" name="Picture 9"/>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306665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B9BB9C7D-D827-9301-051E-D312D04EBC8F}"/>
              </a:ext>
            </a:extLst>
          </p:cNvPr>
          <p:cNvSpPr/>
          <p:nvPr/>
        </p:nvSpPr>
        <p:spPr>
          <a:xfrm>
            <a:off x="0" y="4664075"/>
            <a:ext cx="1220046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grpSp>
        <p:nvGrpSpPr>
          <p:cNvPr id="3" name="Group 15">
            <a:extLst>
              <a:ext uri="{FF2B5EF4-FFF2-40B4-BE49-F238E27FC236}">
                <a16:creationId xmlns:a16="http://schemas.microsoft.com/office/drawing/2014/main" id="{8CCC7F00-01FB-F4F0-9FE3-BE9BBB2E274D}"/>
              </a:ext>
            </a:extLst>
          </p:cNvPr>
          <p:cNvGrpSpPr>
            <a:grpSpLocks/>
          </p:cNvGrpSpPr>
          <p:nvPr/>
        </p:nvGrpSpPr>
        <p:grpSpPr bwMode="auto">
          <a:xfrm>
            <a:off x="-4233" y="4953000"/>
            <a:ext cx="12196233" cy="1911350"/>
            <a:chOff x="-3765" y="4832896"/>
            <a:chExt cx="9147765" cy="2032192"/>
          </a:xfrm>
        </p:grpSpPr>
        <p:sp>
          <p:nvSpPr>
            <p:cNvPr id="4" name="Freeform 16">
              <a:extLst>
                <a:ext uri="{FF2B5EF4-FFF2-40B4-BE49-F238E27FC236}">
                  <a16:creationId xmlns:a16="http://schemas.microsoft.com/office/drawing/2014/main" id="{8374D236-1537-4F4B-9C92-34F77A2E0130}"/>
                </a:ext>
              </a:extLst>
            </p:cNvPr>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sz="1800"/>
            </a:p>
          </p:txBody>
        </p:sp>
        <p:sp>
          <p:nvSpPr>
            <p:cNvPr id="5" name="Freeform 18">
              <a:extLst>
                <a:ext uri="{FF2B5EF4-FFF2-40B4-BE49-F238E27FC236}">
                  <a16:creationId xmlns:a16="http://schemas.microsoft.com/office/drawing/2014/main" id="{D90E0CD7-A42B-2610-1FA0-C93BEE6C16F6}"/>
                </a:ext>
              </a:extLst>
            </p:cNvPr>
            <p:cNvSpPr>
              <a:spLocks/>
            </p:cNvSpPr>
            <p:nvPr/>
          </p:nvSpPr>
          <p:spPr bwMode="auto">
            <a:xfrm>
              <a:off x="35926" y="5135025"/>
              <a:ext cx="9108074" cy="838869"/>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sz="1800"/>
            </a:p>
          </p:txBody>
        </p:sp>
        <p:sp>
          <p:nvSpPr>
            <p:cNvPr id="6" name="Freeform 19">
              <a:extLst>
                <a:ext uri="{FF2B5EF4-FFF2-40B4-BE49-F238E27FC236}">
                  <a16:creationId xmlns:a16="http://schemas.microsoft.com/office/drawing/2014/main" id="{6056AA29-E970-0DE7-23CE-5387E6B864DC}"/>
                </a:ext>
              </a:extLst>
            </p:cNvPr>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cxnSp>
          <p:nvCxnSpPr>
            <p:cNvPr id="7" name="Straight Connector 6">
              <a:extLst>
                <a:ext uri="{FF2B5EF4-FFF2-40B4-BE49-F238E27FC236}">
                  <a16:creationId xmlns:a16="http://schemas.microsoft.com/office/drawing/2014/main" id="{D62AC7AC-8FFF-0B64-752D-24C4A51BAD7C}"/>
                </a:ext>
              </a:extLst>
            </p:cNvPr>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914400" y="1752602"/>
            <a:ext cx="103632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8" name="Date Placeholder 29">
            <a:extLst>
              <a:ext uri="{FF2B5EF4-FFF2-40B4-BE49-F238E27FC236}">
                <a16:creationId xmlns:a16="http://schemas.microsoft.com/office/drawing/2014/main" id="{27FA1413-2249-A7C7-2EFC-D507A5876666}"/>
              </a:ext>
            </a:extLst>
          </p:cNvPr>
          <p:cNvSpPr>
            <a:spLocks noGrp="1"/>
          </p:cNvSpPr>
          <p:nvPr>
            <p:ph type="dt" sz="half" idx="10"/>
          </p:nvPr>
        </p:nvSpPr>
        <p:spPr/>
        <p:txBody>
          <a:bodyPr/>
          <a:lstStyle>
            <a:lvl1pPr>
              <a:defRPr>
                <a:solidFill>
                  <a:srgbClr val="FFFFFF"/>
                </a:solidFill>
              </a:defRPr>
            </a:lvl1pPr>
            <a:extLst/>
          </a:lstStyle>
          <a:p>
            <a:pPr>
              <a:defRPr/>
            </a:pPr>
            <a:fld id="{A98ADA3D-8829-4F3B-8D7A-47F19F0A7728}" type="datetimeFigureOut">
              <a:rPr lang="en-US"/>
              <a:pPr>
                <a:defRPr/>
              </a:pPr>
              <a:t>8/22/2023</a:t>
            </a:fld>
            <a:endParaRPr lang="en-US"/>
          </a:p>
        </p:txBody>
      </p:sp>
      <p:sp>
        <p:nvSpPr>
          <p:cNvPr id="10" name="Footer Placeholder 18">
            <a:extLst>
              <a:ext uri="{FF2B5EF4-FFF2-40B4-BE49-F238E27FC236}">
                <a16:creationId xmlns:a16="http://schemas.microsoft.com/office/drawing/2014/main" id="{D516E7E1-3E6D-24B7-323E-6C03A3D8E998}"/>
              </a:ext>
            </a:extLst>
          </p:cNvPr>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1" name="Slide Number Placeholder 26">
            <a:extLst>
              <a:ext uri="{FF2B5EF4-FFF2-40B4-BE49-F238E27FC236}">
                <a16:creationId xmlns:a16="http://schemas.microsoft.com/office/drawing/2014/main" id="{251B14D1-BC0B-4A52-483F-22553AB9EC09}"/>
              </a:ext>
            </a:extLst>
          </p:cNvPr>
          <p:cNvSpPr>
            <a:spLocks noGrp="1"/>
          </p:cNvSpPr>
          <p:nvPr>
            <p:ph type="sldNum" sz="quarter" idx="12"/>
          </p:nvPr>
        </p:nvSpPr>
        <p:spPr/>
        <p:txBody>
          <a:bodyPr/>
          <a:lstStyle>
            <a:lvl1pPr>
              <a:defRPr smtClean="0">
                <a:solidFill>
                  <a:srgbClr val="FFFFFF"/>
                </a:solidFill>
              </a:defRPr>
            </a:lvl1pPr>
          </a:lstStyle>
          <a:p>
            <a:pPr>
              <a:defRPr/>
            </a:pPr>
            <a:fld id="{02A126A2-D0A3-4DF3-BA4D-D77DA5099CD6}" type="slidenum">
              <a:rPr lang="en-US" altLang="en-US"/>
              <a:pPr>
                <a:defRPr/>
              </a:pPr>
              <a:t>‹#›</a:t>
            </a:fld>
            <a:endParaRPr lang="en-US" altLang="en-US"/>
          </a:p>
        </p:txBody>
      </p:sp>
    </p:spTree>
    <p:extLst>
      <p:ext uri="{BB962C8B-B14F-4D97-AF65-F5344CB8AC3E}">
        <p14:creationId xmlns:p14="http://schemas.microsoft.com/office/powerpoint/2010/main" val="3260855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2" name="Date Placeholder 9">
            <a:extLst>
              <a:ext uri="{FF2B5EF4-FFF2-40B4-BE49-F238E27FC236}">
                <a16:creationId xmlns:a16="http://schemas.microsoft.com/office/drawing/2014/main" id="{9F4F9DD0-3EC5-321A-1FFE-76EEB8757839}"/>
              </a:ext>
            </a:extLst>
          </p:cNvPr>
          <p:cNvSpPr>
            <a:spLocks noGrp="1"/>
          </p:cNvSpPr>
          <p:nvPr>
            <p:ph type="dt" sz="half" idx="10"/>
          </p:nvPr>
        </p:nvSpPr>
        <p:spPr/>
        <p:txBody>
          <a:bodyPr/>
          <a:lstStyle>
            <a:lvl1pPr>
              <a:defRPr/>
            </a:lvl1pPr>
          </a:lstStyle>
          <a:p>
            <a:pPr>
              <a:defRPr/>
            </a:pPr>
            <a:fld id="{8F143413-D594-4DDB-8BB7-83AD746F48D3}" type="datetimeFigureOut">
              <a:rPr lang="en-US"/>
              <a:pPr>
                <a:defRPr/>
              </a:pPr>
              <a:t>8/22/2023</a:t>
            </a:fld>
            <a:endParaRPr lang="en-US"/>
          </a:p>
        </p:txBody>
      </p:sp>
      <p:sp>
        <p:nvSpPr>
          <p:cNvPr id="4" name="Footer Placeholder 21">
            <a:extLst>
              <a:ext uri="{FF2B5EF4-FFF2-40B4-BE49-F238E27FC236}">
                <a16:creationId xmlns:a16="http://schemas.microsoft.com/office/drawing/2014/main" id="{423E8B34-358E-8D63-7C7A-F61E5E3AACC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17">
            <a:extLst>
              <a:ext uri="{FF2B5EF4-FFF2-40B4-BE49-F238E27FC236}">
                <a16:creationId xmlns:a16="http://schemas.microsoft.com/office/drawing/2014/main" id="{AF610700-554A-79BB-D56C-C72A943B7F88}"/>
              </a:ext>
            </a:extLst>
          </p:cNvPr>
          <p:cNvSpPr>
            <a:spLocks noGrp="1"/>
          </p:cNvSpPr>
          <p:nvPr>
            <p:ph type="sldNum" sz="quarter" idx="12"/>
          </p:nvPr>
        </p:nvSpPr>
        <p:spPr/>
        <p:txBody>
          <a:bodyPr/>
          <a:lstStyle>
            <a:lvl1pPr>
              <a:defRPr/>
            </a:lvl1pPr>
          </a:lstStyle>
          <a:p>
            <a:pPr>
              <a:defRPr/>
            </a:pPr>
            <a:fld id="{3F8CD558-DD1C-4D1D-84E9-ECB150EF082B}" type="slidenum">
              <a:rPr lang="en-US" altLang="en-US"/>
              <a:pPr>
                <a:defRPr/>
              </a:pPr>
              <a:t>‹#›</a:t>
            </a:fld>
            <a:endParaRPr lang="en-US" altLang="en-US"/>
          </a:p>
        </p:txBody>
      </p:sp>
    </p:spTree>
    <p:extLst>
      <p:ext uri="{BB962C8B-B14F-4D97-AF65-F5344CB8AC3E}">
        <p14:creationId xmlns:p14="http://schemas.microsoft.com/office/powerpoint/2010/main" val="3310477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10">
            <a:extLst>
              <a:ext uri="{FF2B5EF4-FFF2-40B4-BE49-F238E27FC236}">
                <a16:creationId xmlns:a16="http://schemas.microsoft.com/office/drawing/2014/main" id="{2A997C2C-C6D3-E5C4-9146-369D4561A8A3}"/>
              </a:ext>
            </a:extLst>
          </p:cNvPr>
          <p:cNvSpPr/>
          <p:nvPr/>
        </p:nvSpPr>
        <p:spPr>
          <a:xfrm>
            <a:off x="4849284" y="3005138"/>
            <a:ext cx="243416"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sz="1800"/>
          </a:p>
        </p:txBody>
      </p:sp>
      <p:sp>
        <p:nvSpPr>
          <p:cNvPr id="5" name="Chevron 15">
            <a:extLst>
              <a:ext uri="{FF2B5EF4-FFF2-40B4-BE49-F238E27FC236}">
                <a16:creationId xmlns:a16="http://schemas.microsoft.com/office/drawing/2014/main" id="{6AB11FE5-8450-A43A-954C-C0061B487B66}"/>
              </a:ext>
            </a:extLst>
          </p:cNvPr>
          <p:cNvSpPr/>
          <p:nvPr/>
        </p:nvSpPr>
        <p:spPr>
          <a:xfrm>
            <a:off x="4599518" y="3005138"/>
            <a:ext cx="24553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sz="1800"/>
          </a:p>
        </p:txBody>
      </p:sp>
      <p:sp>
        <p:nvSpPr>
          <p:cNvPr id="2" name="Title 1"/>
          <p:cNvSpPr>
            <a:spLocks noGrp="1"/>
          </p:cNvSpPr>
          <p:nvPr>
            <p:ph type="title"/>
          </p:nvPr>
        </p:nvSpPr>
        <p:spPr>
          <a:xfrm>
            <a:off x="963168" y="1059712"/>
            <a:ext cx="103632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5230284" y="2931712"/>
            <a:ext cx="6096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a:extLst>
              <a:ext uri="{FF2B5EF4-FFF2-40B4-BE49-F238E27FC236}">
                <a16:creationId xmlns:a16="http://schemas.microsoft.com/office/drawing/2014/main" id="{8B8D3C2F-CF02-FD02-F992-D355D37BE2F8}"/>
              </a:ext>
            </a:extLst>
          </p:cNvPr>
          <p:cNvSpPr>
            <a:spLocks noGrp="1"/>
          </p:cNvSpPr>
          <p:nvPr>
            <p:ph type="dt" sz="half" idx="10"/>
          </p:nvPr>
        </p:nvSpPr>
        <p:spPr/>
        <p:txBody>
          <a:bodyPr/>
          <a:lstStyle>
            <a:lvl1pPr>
              <a:defRPr/>
            </a:lvl1pPr>
            <a:extLst/>
          </a:lstStyle>
          <a:p>
            <a:pPr>
              <a:defRPr/>
            </a:pPr>
            <a:fld id="{A6D72913-CEDB-48EE-A879-7C5A4BD1C88B}" type="datetimeFigureOut">
              <a:rPr lang="en-US"/>
              <a:pPr>
                <a:defRPr/>
              </a:pPr>
              <a:t>8/22/2023</a:t>
            </a:fld>
            <a:endParaRPr lang="en-US"/>
          </a:p>
        </p:txBody>
      </p:sp>
      <p:sp>
        <p:nvSpPr>
          <p:cNvPr id="7" name="Footer Placeholder 4">
            <a:extLst>
              <a:ext uri="{FF2B5EF4-FFF2-40B4-BE49-F238E27FC236}">
                <a16:creationId xmlns:a16="http://schemas.microsoft.com/office/drawing/2014/main" id="{6B3E2FC3-42C3-10D4-BD08-6A4D877ECFD2}"/>
              </a:ext>
            </a:extLst>
          </p:cNvPr>
          <p:cNvSpPr>
            <a:spLocks noGrp="1"/>
          </p:cNvSpPr>
          <p:nvPr>
            <p:ph type="ftr" sz="quarter" idx="11"/>
          </p:nvPr>
        </p:nvSpPr>
        <p:spPr/>
        <p:txBody>
          <a:bodyPr/>
          <a:lstStyle>
            <a:lvl1pPr>
              <a:defRPr/>
            </a:lvl1pPr>
            <a:extLst/>
          </a:lstStyle>
          <a:p>
            <a:pPr>
              <a:defRPr/>
            </a:pPr>
            <a:endParaRPr lang="en-US"/>
          </a:p>
        </p:txBody>
      </p:sp>
      <p:sp>
        <p:nvSpPr>
          <p:cNvPr id="8" name="Slide Number Placeholder 5">
            <a:extLst>
              <a:ext uri="{FF2B5EF4-FFF2-40B4-BE49-F238E27FC236}">
                <a16:creationId xmlns:a16="http://schemas.microsoft.com/office/drawing/2014/main" id="{77C813C5-1129-91D2-25A3-B03B98AC8DC9}"/>
              </a:ext>
            </a:extLst>
          </p:cNvPr>
          <p:cNvSpPr>
            <a:spLocks noGrp="1"/>
          </p:cNvSpPr>
          <p:nvPr>
            <p:ph type="sldNum" sz="quarter" idx="12"/>
          </p:nvPr>
        </p:nvSpPr>
        <p:spPr/>
        <p:txBody>
          <a:bodyPr/>
          <a:lstStyle>
            <a:lvl1pPr>
              <a:defRPr smtClean="0"/>
            </a:lvl1pPr>
          </a:lstStyle>
          <a:p>
            <a:pPr>
              <a:defRPr/>
            </a:pPr>
            <a:fld id="{E611FB34-0EEF-491B-9AF2-AABB746D61B0}" type="slidenum">
              <a:rPr lang="en-US" altLang="en-US"/>
              <a:pPr>
                <a:defRPr/>
              </a:pPr>
              <a:t>‹#›</a:t>
            </a:fld>
            <a:endParaRPr lang="en-US" altLang="en-US"/>
          </a:p>
        </p:txBody>
      </p:sp>
    </p:spTree>
    <p:extLst>
      <p:ext uri="{BB962C8B-B14F-4D97-AF65-F5344CB8AC3E}">
        <p14:creationId xmlns:p14="http://schemas.microsoft.com/office/powerpoint/2010/main" val="309507367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2" name="Date Placeholder 4">
            <a:extLst>
              <a:ext uri="{FF2B5EF4-FFF2-40B4-BE49-F238E27FC236}">
                <a16:creationId xmlns:a16="http://schemas.microsoft.com/office/drawing/2014/main" id="{AAF7525D-B298-CBE3-60B3-DA33C00B7D46}"/>
              </a:ext>
            </a:extLst>
          </p:cNvPr>
          <p:cNvSpPr>
            <a:spLocks noGrp="1"/>
          </p:cNvSpPr>
          <p:nvPr>
            <p:ph type="dt" sz="half" idx="10"/>
          </p:nvPr>
        </p:nvSpPr>
        <p:spPr/>
        <p:txBody>
          <a:bodyPr/>
          <a:lstStyle>
            <a:lvl1pPr>
              <a:defRPr/>
            </a:lvl1pPr>
            <a:extLst/>
          </a:lstStyle>
          <a:p>
            <a:pPr>
              <a:defRPr/>
            </a:pPr>
            <a:fld id="{E9759405-5C00-4910-A726-63830783C32C}" type="datetimeFigureOut">
              <a:rPr lang="en-US"/>
              <a:pPr>
                <a:defRPr/>
              </a:pPr>
              <a:t>8/22/2023</a:t>
            </a:fld>
            <a:endParaRPr lang="en-US"/>
          </a:p>
        </p:txBody>
      </p:sp>
      <p:sp>
        <p:nvSpPr>
          <p:cNvPr id="5" name="Footer Placeholder 5">
            <a:extLst>
              <a:ext uri="{FF2B5EF4-FFF2-40B4-BE49-F238E27FC236}">
                <a16:creationId xmlns:a16="http://schemas.microsoft.com/office/drawing/2014/main" id="{F3B4688B-3E91-BD08-9244-D55197FCC2F3}"/>
              </a:ext>
            </a:extLst>
          </p:cNvPr>
          <p:cNvSpPr>
            <a:spLocks noGrp="1"/>
          </p:cNvSpPr>
          <p:nvPr>
            <p:ph type="ftr" sz="quarter" idx="11"/>
          </p:nvPr>
        </p:nvSpPr>
        <p:spPr/>
        <p:txBody>
          <a:bodyPr/>
          <a:lstStyle>
            <a:lvl1pPr>
              <a:defRPr/>
            </a:lvl1pPr>
            <a:extLst/>
          </a:lstStyle>
          <a:p>
            <a:pPr>
              <a:defRPr/>
            </a:pPr>
            <a:endParaRPr lang="en-US"/>
          </a:p>
        </p:txBody>
      </p:sp>
      <p:sp>
        <p:nvSpPr>
          <p:cNvPr id="6" name="Slide Number Placeholder 6">
            <a:extLst>
              <a:ext uri="{FF2B5EF4-FFF2-40B4-BE49-F238E27FC236}">
                <a16:creationId xmlns:a16="http://schemas.microsoft.com/office/drawing/2014/main" id="{D46512C0-3244-8C6D-C45B-063797F9F125}"/>
              </a:ext>
            </a:extLst>
          </p:cNvPr>
          <p:cNvSpPr>
            <a:spLocks noGrp="1"/>
          </p:cNvSpPr>
          <p:nvPr>
            <p:ph type="sldNum" sz="quarter" idx="12"/>
          </p:nvPr>
        </p:nvSpPr>
        <p:spPr/>
        <p:txBody>
          <a:bodyPr/>
          <a:lstStyle>
            <a:lvl1pPr>
              <a:defRPr smtClean="0"/>
            </a:lvl1pPr>
          </a:lstStyle>
          <a:p>
            <a:pPr>
              <a:defRPr/>
            </a:pPr>
            <a:fld id="{3A4ECEBA-EB1B-4BE7-A86D-48B0EBDC5935}" type="slidenum">
              <a:rPr lang="en-US" altLang="en-US"/>
              <a:pPr>
                <a:defRPr/>
              </a:pPr>
              <a:t>‹#›</a:t>
            </a:fld>
            <a:endParaRPr lang="en-US" altLang="en-US"/>
          </a:p>
        </p:txBody>
      </p:sp>
    </p:spTree>
    <p:extLst>
      <p:ext uri="{BB962C8B-B14F-4D97-AF65-F5344CB8AC3E}">
        <p14:creationId xmlns:p14="http://schemas.microsoft.com/office/powerpoint/2010/main" val="97292811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1894607-49A1-0B2B-8E47-C9679D2E7CF7}"/>
              </a:ext>
            </a:extLst>
          </p:cNvPr>
          <p:cNvSpPr>
            <a:spLocks noGrp="1"/>
          </p:cNvSpPr>
          <p:nvPr>
            <p:ph type="dt" sz="half" idx="10"/>
          </p:nvPr>
        </p:nvSpPr>
        <p:spPr/>
        <p:txBody>
          <a:bodyPr/>
          <a:lstStyle>
            <a:lvl1pPr>
              <a:defRPr/>
            </a:lvl1pPr>
            <a:extLst/>
          </a:lstStyle>
          <a:p>
            <a:pPr>
              <a:defRPr/>
            </a:pPr>
            <a:fld id="{256A4E18-A06C-4666-87F8-9DE2BB62BBC8}" type="datetimeFigureOut">
              <a:rPr lang="en-US"/>
              <a:pPr>
                <a:defRPr/>
              </a:pPr>
              <a:t>8/22/2023</a:t>
            </a:fld>
            <a:endParaRPr lang="en-US"/>
          </a:p>
        </p:txBody>
      </p:sp>
      <p:sp>
        <p:nvSpPr>
          <p:cNvPr id="8" name="Footer Placeholder 7">
            <a:extLst>
              <a:ext uri="{FF2B5EF4-FFF2-40B4-BE49-F238E27FC236}">
                <a16:creationId xmlns:a16="http://schemas.microsoft.com/office/drawing/2014/main" id="{48586686-3BD5-515D-48A7-D6AB07DC0886}"/>
              </a:ext>
            </a:extLst>
          </p:cNvPr>
          <p:cNvSpPr>
            <a:spLocks noGrp="1"/>
          </p:cNvSpPr>
          <p:nvPr>
            <p:ph type="ftr" sz="quarter" idx="11"/>
          </p:nvPr>
        </p:nvSpPr>
        <p:spPr/>
        <p:txBody>
          <a:bodyPr/>
          <a:lstStyle>
            <a:lvl1pPr>
              <a:defRPr/>
            </a:lvl1pPr>
            <a:extLst/>
          </a:lstStyle>
          <a:p>
            <a:pPr>
              <a:defRPr/>
            </a:pPr>
            <a:endParaRPr lang="en-US"/>
          </a:p>
        </p:txBody>
      </p:sp>
      <p:sp>
        <p:nvSpPr>
          <p:cNvPr id="9" name="Slide Number Placeholder 8">
            <a:extLst>
              <a:ext uri="{FF2B5EF4-FFF2-40B4-BE49-F238E27FC236}">
                <a16:creationId xmlns:a16="http://schemas.microsoft.com/office/drawing/2014/main" id="{BC4B8047-5901-8A71-C2E2-83C9E430689F}"/>
              </a:ext>
            </a:extLst>
          </p:cNvPr>
          <p:cNvSpPr>
            <a:spLocks noGrp="1"/>
          </p:cNvSpPr>
          <p:nvPr>
            <p:ph type="sldNum" sz="quarter" idx="12"/>
          </p:nvPr>
        </p:nvSpPr>
        <p:spPr/>
        <p:txBody>
          <a:bodyPr/>
          <a:lstStyle>
            <a:lvl1pPr>
              <a:defRPr smtClean="0"/>
            </a:lvl1pPr>
          </a:lstStyle>
          <a:p>
            <a:pPr>
              <a:defRPr/>
            </a:pPr>
            <a:fld id="{229CB981-4396-4715-9D7A-74B401FBD62A}" type="slidenum">
              <a:rPr lang="en-US" altLang="en-US"/>
              <a:pPr>
                <a:defRPr/>
              </a:pPr>
              <a:t>‹#›</a:t>
            </a:fld>
            <a:endParaRPr lang="en-US" altLang="en-US"/>
          </a:p>
        </p:txBody>
      </p:sp>
    </p:spTree>
    <p:extLst>
      <p:ext uri="{BB962C8B-B14F-4D97-AF65-F5344CB8AC3E}">
        <p14:creationId xmlns:p14="http://schemas.microsoft.com/office/powerpoint/2010/main" val="318353339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2" name="Date Placeholder 2">
            <a:extLst>
              <a:ext uri="{FF2B5EF4-FFF2-40B4-BE49-F238E27FC236}">
                <a16:creationId xmlns:a16="http://schemas.microsoft.com/office/drawing/2014/main" id="{4AC26E6B-1C3D-E867-9A13-70864A8BE35B}"/>
              </a:ext>
            </a:extLst>
          </p:cNvPr>
          <p:cNvSpPr>
            <a:spLocks noGrp="1"/>
          </p:cNvSpPr>
          <p:nvPr>
            <p:ph type="dt" sz="half" idx="10"/>
          </p:nvPr>
        </p:nvSpPr>
        <p:spPr/>
        <p:txBody>
          <a:bodyPr/>
          <a:lstStyle>
            <a:lvl1pPr>
              <a:defRPr/>
            </a:lvl1pPr>
            <a:extLst/>
          </a:lstStyle>
          <a:p>
            <a:pPr>
              <a:defRPr/>
            </a:pPr>
            <a:fld id="{AF5CB798-0DA5-4FC8-9FF3-3A53DA4E665B}" type="datetimeFigureOut">
              <a:rPr lang="en-US"/>
              <a:pPr>
                <a:defRPr/>
              </a:pPr>
              <a:t>8/22/2023</a:t>
            </a:fld>
            <a:endParaRPr lang="en-US"/>
          </a:p>
        </p:txBody>
      </p:sp>
      <p:sp>
        <p:nvSpPr>
          <p:cNvPr id="3" name="Footer Placeholder 3">
            <a:extLst>
              <a:ext uri="{FF2B5EF4-FFF2-40B4-BE49-F238E27FC236}">
                <a16:creationId xmlns:a16="http://schemas.microsoft.com/office/drawing/2014/main" id="{70CD9DD1-E9A7-F734-82E4-58B186D1A86B}"/>
              </a:ext>
            </a:extLst>
          </p:cNvPr>
          <p:cNvSpPr>
            <a:spLocks noGrp="1"/>
          </p:cNvSpPr>
          <p:nvPr>
            <p:ph type="ftr" sz="quarter" idx="11"/>
          </p:nvPr>
        </p:nvSpPr>
        <p:spPr/>
        <p:txBody>
          <a:bodyPr/>
          <a:lstStyle>
            <a:lvl1pPr>
              <a:defRPr/>
            </a:lvl1pPr>
            <a:extLst/>
          </a:lstStyle>
          <a:p>
            <a:pPr>
              <a:defRPr/>
            </a:pPr>
            <a:endParaRPr lang="en-US"/>
          </a:p>
        </p:txBody>
      </p:sp>
      <p:sp>
        <p:nvSpPr>
          <p:cNvPr id="4" name="Slide Number Placeholder 4">
            <a:extLst>
              <a:ext uri="{FF2B5EF4-FFF2-40B4-BE49-F238E27FC236}">
                <a16:creationId xmlns:a16="http://schemas.microsoft.com/office/drawing/2014/main" id="{49F44C0A-F119-73E9-7271-56E980C3010D}"/>
              </a:ext>
            </a:extLst>
          </p:cNvPr>
          <p:cNvSpPr>
            <a:spLocks noGrp="1"/>
          </p:cNvSpPr>
          <p:nvPr>
            <p:ph type="sldNum" sz="quarter" idx="12"/>
          </p:nvPr>
        </p:nvSpPr>
        <p:spPr/>
        <p:txBody>
          <a:bodyPr/>
          <a:lstStyle>
            <a:lvl1pPr>
              <a:defRPr smtClean="0"/>
            </a:lvl1pPr>
          </a:lstStyle>
          <a:p>
            <a:pPr>
              <a:defRPr/>
            </a:pPr>
            <a:fld id="{6AAE9E84-A6AA-4158-B6C4-CD5DDEEE8181}" type="slidenum">
              <a:rPr lang="en-US" altLang="en-US"/>
              <a:pPr>
                <a:defRPr/>
              </a:pPr>
              <a:t>‹#›</a:t>
            </a:fld>
            <a:endParaRPr lang="en-US" altLang="en-US"/>
          </a:p>
        </p:txBody>
      </p:sp>
    </p:spTree>
    <p:extLst>
      <p:ext uri="{BB962C8B-B14F-4D97-AF65-F5344CB8AC3E}">
        <p14:creationId xmlns:p14="http://schemas.microsoft.com/office/powerpoint/2010/main" val="221037498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16:creationId xmlns:a16="http://schemas.microsoft.com/office/drawing/2014/main" id="{4254B465-EE0B-6137-5D8D-3A5F97A4C329}"/>
              </a:ext>
            </a:extLst>
          </p:cNvPr>
          <p:cNvSpPr>
            <a:spLocks noGrp="1"/>
          </p:cNvSpPr>
          <p:nvPr>
            <p:ph type="dt" sz="half" idx="10"/>
          </p:nvPr>
        </p:nvSpPr>
        <p:spPr/>
        <p:txBody>
          <a:bodyPr/>
          <a:lstStyle>
            <a:lvl1pPr>
              <a:defRPr/>
            </a:lvl1pPr>
          </a:lstStyle>
          <a:p>
            <a:pPr>
              <a:defRPr/>
            </a:pPr>
            <a:fld id="{730CBFB9-BF4D-4A01-818D-DADCE99FCC44}" type="datetimeFigureOut">
              <a:rPr lang="en-US"/>
              <a:pPr>
                <a:defRPr/>
              </a:pPr>
              <a:t>8/22/2023</a:t>
            </a:fld>
            <a:endParaRPr lang="en-US"/>
          </a:p>
        </p:txBody>
      </p:sp>
      <p:sp>
        <p:nvSpPr>
          <p:cNvPr id="3" name="Footer Placeholder 21">
            <a:extLst>
              <a:ext uri="{FF2B5EF4-FFF2-40B4-BE49-F238E27FC236}">
                <a16:creationId xmlns:a16="http://schemas.microsoft.com/office/drawing/2014/main" id="{347D31EF-5387-69F4-800C-E9CB05EC2A90}"/>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17">
            <a:extLst>
              <a:ext uri="{FF2B5EF4-FFF2-40B4-BE49-F238E27FC236}">
                <a16:creationId xmlns:a16="http://schemas.microsoft.com/office/drawing/2014/main" id="{105DD61C-5708-64F9-2F17-2EEB088756BF}"/>
              </a:ext>
            </a:extLst>
          </p:cNvPr>
          <p:cNvSpPr>
            <a:spLocks noGrp="1"/>
          </p:cNvSpPr>
          <p:nvPr>
            <p:ph type="sldNum" sz="quarter" idx="12"/>
          </p:nvPr>
        </p:nvSpPr>
        <p:spPr/>
        <p:txBody>
          <a:bodyPr/>
          <a:lstStyle>
            <a:lvl1pPr>
              <a:defRPr/>
            </a:lvl1pPr>
          </a:lstStyle>
          <a:p>
            <a:pPr>
              <a:defRPr/>
            </a:pPr>
            <a:fld id="{2EF40290-FB4D-4CCF-A2F4-547473D4F47F}" type="slidenum">
              <a:rPr lang="en-US" altLang="en-US"/>
              <a:pPr>
                <a:defRPr/>
              </a:pPr>
              <a:t>‹#›</a:t>
            </a:fld>
            <a:endParaRPr lang="en-US" altLang="en-US"/>
          </a:p>
        </p:txBody>
      </p:sp>
    </p:spTree>
    <p:extLst>
      <p:ext uri="{BB962C8B-B14F-4D97-AF65-F5344CB8AC3E}">
        <p14:creationId xmlns:p14="http://schemas.microsoft.com/office/powerpoint/2010/main" val="3177397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anchor="t">
            <a:noAutofit/>
            <a:sp3d prstMaterial="softEdge">
              <a:bevelT w="0" h="0"/>
            </a:sp3d>
          </a:bodyPr>
          <a:lstStyle>
            <a:lvl1pPr algn="r">
              <a:buNone/>
              <a:defRPr sz="2500" b="0">
                <a:solidFill>
                  <a:schemeClr val="accent1"/>
                </a:solidFill>
                <a:effectLst/>
              </a:defRPr>
            </a:lvl1pPr>
            <a:extLst/>
          </a:lstStyle>
          <a:p>
            <a:r>
              <a:rPr lang="en-US"/>
              <a:t>Click to edit Master title style</a:t>
            </a:r>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9F2DA5-6C33-63EC-7D7D-627B7140C512}"/>
              </a:ext>
            </a:extLst>
          </p:cNvPr>
          <p:cNvSpPr>
            <a:spLocks noGrp="1"/>
          </p:cNvSpPr>
          <p:nvPr>
            <p:ph type="dt" sz="half" idx="10"/>
          </p:nvPr>
        </p:nvSpPr>
        <p:spPr/>
        <p:txBody>
          <a:bodyPr/>
          <a:lstStyle>
            <a:lvl1pPr>
              <a:defRPr/>
            </a:lvl1pPr>
            <a:extLst/>
          </a:lstStyle>
          <a:p>
            <a:pPr>
              <a:defRPr/>
            </a:pPr>
            <a:fld id="{013BACAE-1C8E-4FD5-AE5F-9962B88044C4}" type="datetimeFigureOut">
              <a:rPr lang="en-US"/>
              <a:pPr>
                <a:defRPr/>
              </a:pPr>
              <a:t>8/22/2023</a:t>
            </a:fld>
            <a:endParaRPr lang="en-US"/>
          </a:p>
        </p:txBody>
      </p:sp>
      <p:sp>
        <p:nvSpPr>
          <p:cNvPr id="6" name="Footer Placeholder 5">
            <a:extLst>
              <a:ext uri="{FF2B5EF4-FFF2-40B4-BE49-F238E27FC236}">
                <a16:creationId xmlns:a16="http://schemas.microsoft.com/office/drawing/2014/main" id="{448085C3-695E-00F7-15BA-4C85DC30871F}"/>
              </a:ext>
            </a:extLst>
          </p:cNvPr>
          <p:cNvSpPr>
            <a:spLocks noGrp="1"/>
          </p:cNvSpPr>
          <p:nvPr>
            <p:ph type="ftr" sz="quarter" idx="11"/>
          </p:nvPr>
        </p:nvSpPr>
        <p:spPr/>
        <p:txBody>
          <a:bodyPr/>
          <a:lstStyle>
            <a:lvl1pPr>
              <a:defRPr/>
            </a:lvl1pPr>
            <a:extLst/>
          </a:lstStyle>
          <a:p>
            <a:pPr>
              <a:defRPr/>
            </a:pPr>
            <a:endParaRPr lang="en-US"/>
          </a:p>
        </p:txBody>
      </p:sp>
      <p:sp>
        <p:nvSpPr>
          <p:cNvPr id="7" name="Slide Number Placeholder 6">
            <a:extLst>
              <a:ext uri="{FF2B5EF4-FFF2-40B4-BE49-F238E27FC236}">
                <a16:creationId xmlns:a16="http://schemas.microsoft.com/office/drawing/2014/main" id="{2AC7D837-D5BE-ED3A-4FA2-0CA2337F8D04}"/>
              </a:ext>
            </a:extLst>
          </p:cNvPr>
          <p:cNvSpPr>
            <a:spLocks noGrp="1"/>
          </p:cNvSpPr>
          <p:nvPr>
            <p:ph type="sldNum" sz="quarter" idx="12"/>
          </p:nvPr>
        </p:nvSpPr>
        <p:spPr/>
        <p:txBody>
          <a:bodyPr/>
          <a:lstStyle>
            <a:lvl1pPr>
              <a:defRPr smtClean="0"/>
            </a:lvl1pPr>
          </a:lstStyle>
          <a:p>
            <a:pPr>
              <a:defRPr/>
            </a:pPr>
            <a:fld id="{BBEC0C89-A694-4F26-84C4-D69122BFB358}" type="slidenum">
              <a:rPr lang="en-US" altLang="en-US"/>
              <a:pPr>
                <a:defRPr/>
              </a:pPr>
              <a:t>‹#›</a:t>
            </a:fld>
            <a:endParaRPr lang="en-US" altLang="en-US"/>
          </a:p>
        </p:txBody>
      </p:sp>
    </p:spTree>
    <p:extLst>
      <p:ext uri="{BB962C8B-B14F-4D97-AF65-F5344CB8AC3E}">
        <p14:creationId xmlns:p14="http://schemas.microsoft.com/office/powerpoint/2010/main" val="263467331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050BB1-3067-4C1C-9129-340CCE3A9B46}" type="slidenum">
              <a:rPr lang="en-GB" smtClean="0"/>
              <a:pPr/>
              <a:t>‹#›</a:t>
            </a:fld>
            <a:endParaRPr lang="en-GB"/>
          </a:p>
        </p:txBody>
      </p:sp>
      <p:pic>
        <p:nvPicPr>
          <p:cNvPr id="7" name="Picture 6"/>
          <p:cNvPicPr>
            <a:picLocks noChangeAspect="1"/>
          </p:cNvPicPr>
          <p:nvPr userDrawn="1"/>
        </p:nvPicPr>
        <p:blipFill>
          <a:blip r:embed="rId2"/>
          <a:stretch>
            <a:fillRect/>
          </a:stretch>
        </p:blipFill>
        <p:spPr>
          <a:xfrm>
            <a:off x="11353800" y="6237134"/>
            <a:ext cx="579170" cy="603556"/>
          </a:xfrm>
          <a:prstGeom prst="rect">
            <a:avLst/>
          </a:prstGeom>
        </p:spPr>
      </p:pic>
      <p:pic>
        <p:nvPicPr>
          <p:cNvPr id="8" name="Picture 7"/>
          <p:cNvPicPr>
            <a:picLocks noChangeAspect="1"/>
          </p:cNvPicPr>
          <p:nvPr userDrawn="1"/>
        </p:nvPicPr>
        <p:blipFill>
          <a:blip r:embed="rId2"/>
          <a:stretch>
            <a:fillRect/>
          </a:stretch>
        </p:blipFill>
        <p:spPr>
          <a:xfrm>
            <a:off x="11557701" y="63347"/>
            <a:ext cx="579170" cy="603556"/>
          </a:xfrm>
          <a:prstGeom prst="rect">
            <a:avLst/>
          </a:prstGeom>
        </p:spPr>
      </p:pic>
      <p:pic>
        <p:nvPicPr>
          <p:cNvPr id="9" name="Picture 8"/>
          <p:cNvPicPr>
            <a:picLocks noChangeAspect="1"/>
          </p:cNvPicPr>
          <p:nvPr userDrawn="1"/>
        </p:nvPicPr>
        <p:blipFill>
          <a:blip r:embed="rId2"/>
          <a:stretch>
            <a:fillRect/>
          </a:stretch>
        </p:blipFill>
        <p:spPr>
          <a:xfrm>
            <a:off x="157080" y="63347"/>
            <a:ext cx="579170" cy="603556"/>
          </a:xfrm>
          <a:prstGeom prst="rect">
            <a:avLst/>
          </a:prstGeom>
        </p:spPr>
      </p:pic>
      <p:pic>
        <p:nvPicPr>
          <p:cNvPr id="10" name="Picture 9"/>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9377304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10">
            <a:extLst>
              <a:ext uri="{FF2B5EF4-FFF2-40B4-BE49-F238E27FC236}">
                <a16:creationId xmlns:a16="http://schemas.microsoft.com/office/drawing/2014/main" id="{F596BC20-532A-B4B5-E62A-FF1FA87A183A}"/>
              </a:ext>
            </a:extLst>
          </p:cNvPr>
          <p:cNvSpPr>
            <a:spLocks/>
          </p:cNvSpPr>
          <p:nvPr/>
        </p:nvSpPr>
        <p:spPr bwMode="auto">
          <a:xfrm>
            <a:off x="954617" y="5002214"/>
            <a:ext cx="5069416"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sz="1800"/>
          </a:p>
        </p:txBody>
      </p:sp>
      <p:sp>
        <p:nvSpPr>
          <p:cNvPr id="6" name="Freeform 15">
            <a:extLst>
              <a:ext uri="{FF2B5EF4-FFF2-40B4-BE49-F238E27FC236}">
                <a16:creationId xmlns:a16="http://schemas.microsoft.com/office/drawing/2014/main" id="{7E5CE724-B59F-ABCA-3E4E-D1E2D14A6596}"/>
              </a:ext>
            </a:extLst>
          </p:cNvPr>
          <p:cNvSpPr>
            <a:spLocks/>
          </p:cNvSpPr>
          <p:nvPr/>
        </p:nvSpPr>
        <p:spPr bwMode="auto">
          <a:xfrm>
            <a:off x="-71966" y="5784850"/>
            <a:ext cx="5069417"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sz="1800"/>
          </a:p>
        </p:txBody>
      </p:sp>
      <p:sp>
        <p:nvSpPr>
          <p:cNvPr id="7" name="Right Triangle 6">
            <a:extLst>
              <a:ext uri="{FF2B5EF4-FFF2-40B4-BE49-F238E27FC236}">
                <a16:creationId xmlns:a16="http://schemas.microsoft.com/office/drawing/2014/main" id="{6A7E6352-52E8-3A5B-CA95-E057D7CE0BF7}"/>
              </a:ext>
            </a:extLst>
          </p:cNvPr>
          <p:cNvSpPr>
            <a:spLocks/>
          </p:cNvSpPr>
          <p:nvPr/>
        </p:nvSpPr>
        <p:spPr bwMode="auto">
          <a:xfrm>
            <a:off x="-8056" y="5791253"/>
            <a:ext cx="4536419"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cxnSp>
        <p:nvCxnSpPr>
          <p:cNvPr id="8" name="Straight Connector 7">
            <a:extLst>
              <a:ext uri="{FF2B5EF4-FFF2-40B4-BE49-F238E27FC236}">
                <a16:creationId xmlns:a16="http://schemas.microsoft.com/office/drawing/2014/main" id="{A4592029-D302-1C01-F979-B1AD0652BDB8}"/>
              </a:ext>
            </a:extLst>
          </p:cNvPr>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9">
            <a:extLst>
              <a:ext uri="{FF2B5EF4-FFF2-40B4-BE49-F238E27FC236}">
                <a16:creationId xmlns:a16="http://schemas.microsoft.com/office/drawing/2014/main" id="{1532DF82-0ABA-DE70-15C4-3D18EA0A3000}"/>
              </a:ext>
            </a:extLst>
          </p:cNvPr>
          <p:cNvSpPr/>
          <p:nvPr/>
        </p:nvSpPr>
        <p:spPr>
          <a:xfrm>
            <a:off x="11552768" y="4987925"/>
            <a:ext cx="243417"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sz="1800"/>
          </a:p>
        </p:txBody>
      </p:sp>
      <p:sp>
        <p:nvSpPr>
          <p:cNvPr id="10" name="Chevron 20">
            <a:extLst>
              <a:ext uri="{FF2B5EF4-FFF2-40B4-BE49-F238E27FC236}">
                <a16:creationId xmlns:a16="http://schemas.microsoft.com/office/drawing/2014/main" id="{6316A185-49A8-DDEE-F773-2B95047AC7E0}"/>
              </a:ext>
            </a:extLst>
          </p:cNvPr>
          <p:cNvSpPr/>
          <p:nvPr/>
        </p:nvSpPr>
        <p:spPr>
          <a:xfrm>
            <a:off x="11303001" y="4987925"/>
            <a:ext cx="243417"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sz="1800"/>
          </a:p>
        </p:txBody>
      </p:sp>
      <p:sp>
        <p:nvSpPr>
          <p:cNvPr id="4" name="Text Placeholder 3"/>
          <p:cNvSpPr>
            <a:spLocks noGrp="1"/>
          </p:cNvSpPr>
          <p:nvPr>
            <p:ph type="body" sz="half" idx="2"/>
          </p:nvPr>
        </p:nvSpPr>
        <p:spPr>
          <a:xfrm>
            <a:off x="1521643" y="5443402"/>
            <a:ext cx="95504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a:extLst>
              <a:ext uri="{FF2B5EF4-FFF2-40B4-BE49-F238E27FC236}">
                <a16:creationId xmlns:a16="http://schemas.microsoft.com/office/drawing/2014/main" id="{6F858AF8-A431-AE2C-A08C-DE0AEB99288F}"/>
              </a:ext>
            </a:extLst>
          </p:cNvPr>
          <p:cNvSpPr>
            <a:spLocks noGrp="1"/>
          </p:cNvSpPr>
          <p:nvPr>
            <p:ph type="dt" sz="half" idx="10"/>
          </p:nvPr>
        </p:nvSpPr>
        <p:spPr/>
        <p:txBody>
          <a:bodyPr/>
          <a:lstStyle>
            <a:lvl1pPr>
              <a:defRPr>
                <a:solidFill>
                  <a:schemeClr val="tx1"/>
                </a:solidFill>
              </a:defRPr>
            </a:lvl1pPr>
            <a:extLst/>
          </a:lstStyle>
          <a:p>
            <a:pPr>
              <a:defRPr/>
            </a:pPr>
            <a:fld id="{13FB7678-1392-44FD-A459-4F3BFEA9800D}" type="datetimeFigureOut">
              <a:rPr lang="en-US"/>
              <a:pPr>
                <a:defRPr/>
              </a:pPr>
              <a:t>8/22/2023</a:t>
            </a:fld>
            <a:endParaRPr lang="en-US"/>
          </a:p>
        </p:txBody>
      </p:sp>
      <p:sp>
        <p:nvSpPr>
          <p:cNvPr id="12" name="Footer Placeholder 5">
            <a:extLst>
              <a:ext uri="{FF2B5EF4-FFF2-40B4-BE49-F238E27FC236}">
                <a16:creationId xmlns:a16="http://schemas.microsoft.com/office/drawing/2014/main" id="{933D38C2-6B6B-3AC2-B207-00A405C6D81A}"/>
              </a:ext>
            </a:extLst>
          </p:cNvPr>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a:extLst>
              <a:ext uri="{FF2B5EF4-FFF2-40B4-BE49-F238E27FC236}">
                <a16:creationId xmlns:a16="http://schemas.microsoft.com/office/drawing/2014/main" id="{E1F366B8-BD72-C3F3-C1AD-61F796E26D97}"/>
              </a:ext>
            </a:extLst>
          </p:cNvPr>
          <p:cNvSpPr>
            <a:spLocks noGrp="1"/>
          </p:cNvSpPr>
          <p:nvPr>
            <p:ph type="sldNum" sz="quarter" idx="12"/>
          </p:nvPr>
        </p:nvSpPr>
        <p:spPr/>
        <p:txBody>
          <a:bodyPr/>
          <a:lstStyle>
            <a:lvl1pPr>
              <a:defRPr smtClean="0"/>
            </a:lvl1pPr>
          </a:lstStyle>
          <a:p>
            <a:pPr>
              <a:defRPr/>
            </a:pPr>
            <a:fld id="{C5431489-2715-49D2-8AB0-93C05F65C051}" type="slidenum">
              <a:rPr lang="en-US" altLang="en-US"/>
              <a:pPr>
                <a:defRPr/>
              </a:pPr>
              <a:t>‹#›</a:t>
            </a:fld>
            <a:endParaRPr lang="en-US" altLang="en-US"/>
          </a:p>
        </p:txBody>
      </p:sp>
    </p:spTree>
    <p:extLst>
      <p:ext uri="{BB962C8B-B14F-4D97-AF65-F5344CB8AC3E}">
        <p14:creationId xmlns:p14="http://schemas.microsoft.com/office/powerpoint/2010/main" val="1770536704"/>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481330"/>
            <a:ext cx="10972800" cy="43860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96A097AA-DD13-8D0E-4798-8D9B1D3C7F42}"/>
              </a:ext>
            </a:extLst>
          </p:cNvPr>
          <p:cNvSpPr>
            <a:spLocks noGrp="1"/>
          </p:cNvSpPr>
          <p:nvPr>
            <p:ph type="dt" sz="half" idx="10"/>
          </p:nvPr>
        </p:nvSpPr>
        <p:spPr/>
        <p:txBody>
          <a:bodyPr/>
          <a:lstStyle>
            <a:lvl1pPr>
              <a:defRPr/>
            </a:lvl1pPr>
          </a:lstStyle>
          <a:p>
            <a:pPr>
              <a:defRPr/>
            </a:pPr>
            <a:fld id="{13799A67-8683-4804-A6FB-300593C4AE2F}" type="datetimeFigureOut">
              <a:rPr lang="en-US"/>
              <a:pPr>
                <a:defRPr/>
              </a:pPr>
              <a:t>8/22/2023</a:t>
            </a:fld>
            <a:endParaRPr lang="en-US"/>
          </a:p>
        </p:txBody>
      </p:sp>
      <p:sp>
        <p:nvSpPr>
          <p:cNvPr id="5" name="Footer Placeholder 21">
            <a:extLst>
              <a:ext uri="{FF2B5EF4-FFF2-40B4-BE49-F238E27FC236}">
                <a16:creationId xmlns:a16="http://schemas.microsoft.com/office/drawing/2014/main" id="{80381A72-6F4B-4C14-A5BC-7D318E44251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16:creationId xmlns:a16="http://schemas.microsoft.com/office/drawing/2014/main" id="{2515018C-4539-B54B-E268-09662826B020}"/>
              </a:ext>
            </a:extLst>
          </p:cNvPr>
          <p:cNvSpPr>
            <a:spLocks noGrp="1"/>
          </p:cNvSpPr>
          <p:nvPr>
            <p:ph type="sldNum" sz="quarter" idx="12"/>
          </p:nvPr>
        </p:nvSpPr>
        <p:spPr/>
        <p:txBody>
          <a:bodyPr/>
          <a:lstStyle>
            <a:lvl1pPr>
              <a:defRPr/>
            </a:lvl1pPr>
          </a:lstStyle>
          <a:p>
            <a:pPr>
              <a:defRPr/>
            </a:pPr>
            <a:fld id="{D3E7C3C2-A604-4844-95C5-ED84FA8AEC36}" type="slidenum">
              <a:rPr lang="en-US" altLang="en-US"/>
              <a:pPr>
                <a:defRPr/>
              </a:pPr>
              <a:t>‹#›</a:t>
            </a:fld>
            <a:endParaRPr lang="en-US" altLang="en-US"/>
          </a:p>
        </p:txBody>
      </p:sp>
    </p:spTree>
    <p:extLst>
      <p:ext uri="{BB962C8B-B14F-4D97-AF65-F5344CB8AC3E}">
        <p14:creationId xmlns:p14="http://schemas.microsoft.com/office/powerpoint/2010/main" val="1033749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4328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9DE0112C-07A4-3F4C-8824-19CE6DD2D819}"/>
              </a:ext>
            </a:extLst>
          </p:cNvPr>
          <p:cNvSpPr>
            <a:spLocks noGrp="1"/>
          </p:cNvSpPr>
          <p:nvPr>
            <p:ph type="dt" sz="half" idx="10"/>
          </p:nvPr>
        </p:nvSpPr>
        <p:spPr/>
        <p:txBody>
          <a:bodyPr/>
          <a:lstStyle>
            <a:lvl1pPr>
              <a:defRPr/>
            </a:lvl1pPr>
          </a:lstStyle>
          <a:p>
            <a:pPr>
              <a:defRPr/>
            </a:pPr>
            <a:fld id="{DF6B1A38-E93B-4FFC-A075-C24F33D9966B}" type="datetimeFigureOut">
              <a:rPr lang="en-US"/>
              <a:pPr>
                <a:defRPr/>
              </a:pPr>
              <a:t>8/22/2023</a:t>
            </a:fld>
            <a:endParaRPr lang="en-US"/>
          </a:p>
        </p:txBody>
      </p:sp>
      <p:sp>
        <p:nvSpPr>
          <p:cNvPr id="5" name="Footer Placeholder 21">
            <a:extLst>
              <a:ext uri="{FF2B5EF4-FFF2-40B4-BE49-F238E27FC236}">
                <a16:creationId xmlns:a16="http://schemas.microsoft.com/office/drawing/2014/main" id="{60F2E05C-6A44-BCC2-764E-2254C3B2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16:creationId xmlns:a16="http://schemas.microsoft.com/office/drawing/2014/main" id="{F080C612-A3D8-1455-A925-3C8102C5064D}"/>
              </a:ext>
            </a:extLst>
          </p:cNvPr>
          <p:cNvSpPr>
            <a:spLocks noGrp="1"/>
          </p:cNvSpPr>
          <p:nvPr>
            <p:ph type="sldNum" sz="quarter" idx="12"/>
          </p:nvPr>
        </p:nvSpPr>
        <p:spPr/>
        <p:txBody>
          <a:bodyPr/>
          <a:lstStyle>
            <a:lvl1pPr>
              <a:defRPr/>
            </a:lvl1pPr>
          </a:lstStyle>
          <a:p>
            <a:pPr>
              <a:defRPr/>
            </a:pPr>
            <a:fld id="{5A562500-12C0-4105-889B-CD0E8A712A34}" type="slidenum">
              <a:rPr lang="en-US" altLang="en-US"/>
              <a:pPr>
                <a:defRPr/>
              </a:pPr>
              <a:t>‹#›</a:t>
            </a:fld>
            <a:endParaRPr lang="en-US" altLang="en-US"/>
          </a:p>
        </p:txBody>
      </p:sp>
    </p:spTree>
    <p:extLst>
      <p:ext uri="{BB962C8B-B14F-4D97-AF65-F5344CB8AC3E}">
        <p14:creationId xmlns:p14="http://schemas.microsoft.com/office/powerpoint/2010/main" val="33494947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DE78BC54-8BA2-4473-9286-9B60FB154493}"/>
              </a:ext>
            </a:extLst>
          </p:cNvPr>
          <p:cNvSpPr>
            <a:spLocks noChangeArrowheads="1"/>
          </p:cNvSpPr>
          <p:nvPr userDrawn="1"/>
        </p:nvSpPr>
        <p:spPr bwMode="auto">
          <a:xfrm>
            <a:off x="203202" y="1295400"/>
            <a:ext cx="18473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sz="1050" b="1">
              <a:solidFill>
                <a:srgbClr val="008000"/>
              </a:solidFill>
              <a:latin typeface="Lucida Sans Unicode" panose="020B0602030504020204" pitchFamily="34" charset="0"/>
            </a:endParaRPr>
          </a:p>
        </p:txBody>
      </p:sp>
      <p:pic>
        <p:nvPicPr>
          <p:cNvPr id="4" name="Picture 7">
            <a:extLst>
              <a:ext uri="{FF2B5EF4-FFF2-40B4-BE49-F238E27FC236}">
                <a16:creationId xmlns:a16="http://schemas.microsoft.com/office/drawing/2014/main" id="{D8C410D8-09D3-4A7C-A4B3-AAAA91A9D19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513484" y="115888"/>
            <a:ext cx="1371600"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8">
            <a:extLst>
              <a:ext uri="{FF2B5EF4-FFF2-40B4-BE49-F238E27FC236}">
                <a16:creationId xmlns:a16="http://schemas.microsoft.com/office/drawing/2014/main" id="{861DC0C5-56C8-4992-BC29-22E9A687AD47}"/>
              </a:ext>
            </a:extLst>
          </p:cNvPr>
          <p:cNvGraphicFramePr>
            <a:graphicFrameLocks noChangeAspect="1"/>
          </p:cNvGraphicFramePr>
          <p:nvPr userDrawn="1"/>
        </p:nvGraphicFramePr>
        <p:xfrm>
          <a:off x="239185" y="174625"/>
          <a:ext cx="1293283" cy="927100"/>
        </p:xfrm>
        <a:graphic>
          <a:graphicData uri="http://schemas.openxmlformats.org/presentationml/2006/ole">
            <mc:AlternateContent xmlns:mc="http://schemas.openxmlformats.org/markup-compatibility/2006">
              <mc:Choice xmlns:v="urn:schemas-microsoft-com:vml" Requires="v">
                <p:oleObj name="CorelDRAW" r:id="rId3" imgW="970598" imgH="926544" progId="CorelDRAW.Graphic.12">
                  <p:embed/>
                </p:oleObj>
              </mc:Choice>
              <mc:Fallback>
                <p:oleObj name="CorelDRAW" r:id="rId3" imgW="970598" imgH="926544" progId="CorelDRAW.Graphic.12">
                  <p:embed/>
                  <p:pic>
                    <p:nvPicPr>
                      <p:cNvPr id="5" name="Object 8">
                        <a:extLst>
                          <a:ext uri="{FF2B5EF4-FFF2-40B4-BE49-F238E27FC236}">
                            <a16:creationId xmlns:a16="http://schemas.microsoft.com/office/drawing/2014/main" id="{861DC0C5-56C8-4992-BC29-22E9A687AD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185" y="174625"/>
                        <a:ext cx="1293283"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0" name="Rectangle 2"/>
          <p:cNvSpPr>
            <a:spLocks noGrp="1" noChangeArrowheads="1"/>
          </p:cNvSpPr>
          <p:nvPr>
            <p:ph type="ctrTitle"/>
          </p:nvPr>
        </p:nvSpPr>
        <p:spPr>
          <a:xfrm>
            <a:off x="914400" y="2130428"/>
            <a:ext cx="10363200" cy="1470025"/>
          </a:xfrm>
        </p:spPr>
        <p:txBody>
          <a:bodyPr/>
          <a:lstStyle>
            <a:lvl1pPr>
              <a:defRPr/>
            </a:lvl1pPr>
          </a:lstStyle>
          <a:p>
            <a:r>
              <a:rPr lang="en-US"/>
              <a:t>Click to edit Master title style</a:t>
            </a:r>
          </a:p>
        </p:txBody>
      </p:sp>
      <p:sp>
        <p:nvSpPr>
          <p:cNvPr id="6" name="Rectangle 6">
            <a:extLst>
              <a:ext uri="{FF2B5EF4-FFF2-40B4-BE49-F238E27FC236}">
                <a16:creationId xmlns:a16="http://schemas.microsoft.com/office/drawing/2014/main" id="{AF31BA61-3B7C-4803-906E-F25D04FF6772}"/>
              </a:ext>
            </a:extLst>
          </p:cNvPr>
          <p:cNvSpPr>
            <a:spLocks noGrp="1" noChangeArrowheads="1"/>
          </p:cNvSpPr>
          <p:nvPr>
            <p:ph type="ftr" sz="quarter" idx="10"/>
          </p:nvPr>
        </p:nvSpPr>
        <p:spPr>
          <a:solidFill>
            <a:srgbClr val="000066"/>
          </a:solidFill>
        </p:spPr>
        <p:txBody>
          <a:bodyPr anchor="t"/>
          <a:lstStyle>
            <a:lvl1pPr>
              <a:defRPr/>
            </a:lvl1pPr>
          </a:lstStyle>
          <a:p>
            <a:pPr>
              <a:defRPr/>
            </a:pPr>
            <a:endParaRPr lang="en-US"/>
          </a:p>
        </p:txBody>
      </p:sp>
    </p:spTree>
    <p:extLst>
      <p:ext uri="{BB962C8B-B14F-4D97-AF65-F5344CB8AC3E}">
        <p14:creationId xmlns:p14="http://schemas.microsoft.com/office/powerpoint/2010/main" val="2805882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050BB1-3067-4C1C-9129-340CCE3A9B46}" type="slidenum">
              <a:rPr lang="en-GB" smtClean="0"/>
              <a:pPr/>
              <a:t>‹#›</a:t>
            </a:fld>
            <a:endParaRPr lang="en-GB"/>
          </a:p>
        </p:txBody>
      </p:sp>
      <p:pic>
        <p:nvPicPr>
          <p:cNvPr id="7" name="Picture 6"/>
          <p:cNvPicPr>
            <a:picLocks noChangeAspect="1"/>
          </p:cNvPicPr>
          <p:nvPr userDrawn="1"/>
        </p:nvPicPr>
        <p:blipFill>
          <a:blip r:embed="rId2"/>
          <a:stretch>
            <a:fillRect/>
          </a:stretch>
        </p:blipFill>
        <p:spPr>
          <a:xfrm>
            <a:off x="11353800" y="6237134"/>
            <a:ext cx="579170" cy="603556"/>
          </a:xfrm>
          <a:prstGeom prst="rect">
            <a:avLst/>
          </a:prstGeom>
        </p:spPr>
      </p:pic>
      <p:pic>
        <p:nvPicPr>
          <p:cNvPr id="8" name="Picture 7"/>
          <p:cNvPicPr>
            <a:picLocks noChangeAspect="1"/>
          </p:cNvPicPr>
          <p:nvPr userDrawn="1"/>
        </p:nvPicPr>
        <p:blipFill>
          <a:blip r:embed="rId2"/>
          <a:stretch>
            <a:fillRect/>
          </a:stretch>
        </p:blipFill>
        <p:spPr>
          <a:xfrm>
            <a:off x="11557701" y="63347"/>
            <a:ext cx="579170" cy="603556"/>
          </a:xfrm>
          <a:prstGeom prst="rect">
            <a:avLst/>
          </a:prstGeom>
        </p:spPr>
      </p:pic>
      <p:pic>
        <p:nvPicPr>
          <p:cNvPr id="9" name="Picture 8"/>
          <p:cNvPicPr>
            <a:picLocks noChangeAspect="1"/>
          </p:cNvPicPr>
          <p:nvPr userDrawn="1"/>
        </p:nvPicPr>
        <p:blipFill>
          <a:blip r:embed="rId2"/>
          <a:stretch>
            <a:fillRect/>
          </a:stretch>
        </p:blipFill>
        <p:spPr>
          <a:xfrm>
            <a:off x="157080" y="63347"/>
            <a:ext cx="579170" cy="603556"/>
          </a:xfrm>
          <a:prstGeom prst="rect">
            <a:avLst/>
          </a:prstGeom>
        </p:spPr>
      </p:pic>
      <p:pic>
        <p:nvPicPr>
          <p:cNvPr id="10" name="Picture 9"/>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247310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050BB1-3067-4C1C-9129-340CCE3A9B46}" type="slidenum">
              <a:rPr lang="en-GB" smtClean="0"/>
              <a:pPr/>
              <a:t>‹#›</a:t>
            </a:fld>
            <a:endParaRPr lang="en-GB"/>
          </a:p>
        </p:txBody>
      </p:sp>
      <p:pic>
        <p:nvPicPr>
          <p:cNvPr id="8" name="Picture 7"/>
          <p:cNvPicPr>
            <a:picLocks noChangeAspect="1"/>
          </p:cNvPicPr>
          <p:nvPr userDrawn="1"/>
        </p:nvPicPr>
        <p:blipFill>
          <a:blip r:embed="rId2"/>
          <a:stretch>
            <a:fillRect/>
          </a:stretch>
        </p:blipFill>
        <p:spPr>
          <a:xfrm>
            <a:off x="11353800" y="6237134"/>
            <a:ext cx="579170" cy="603556"/>
          </a:xfrm>
          <a:prstGeom prst="rect">
            <a:avLst/>
          </a:prstGeom>
        </p:spPr>
      </p:pic>
      <p:pic>
        <p:nvPicPr>
          <p:cNvPr id="9" name="Picture 8"/>
          <p:cNvPicPr>
            <a:picLocks noChangeAspect="1"/>
          </p:cNvPicPr>
          <p:nvPr userDrawn="1"/>
        </p:nvPicPr>
        <p:blipFill>
          <a:blip r:embed="rId2"/>
          <a:stretch>
            <a:fillRect/>
          </a:stretch>
        </p:blipFill>
        <p:spPr>
          <a:xfrm>
            <a:off x="11557701" y="63347"/>
            <a:ext cx="579170" cy="603556"/>
          </a:xfrm>
          <a:prstGeom prst="rect">
            <a:avLst/>
          </a:prstGeom>
        </p:spPr>
      </p:pic>
      <p:pic>
        <p:nvPicPr>
          <p:cNvPr id="10" name="Picture 9"/>
          <p:cNvPicPr>
            <a:picLocks noChangeAspect="1"/>
          </p:cNvPicPr>
          <p:nvPr userDrawn="1"/>
        </p:nvPicPr>
        <p:blipFill>
          <a:blip r:embed="rId2"/>
          <a:stretch>
            <a:fillRect/>
          </a:stretch>
        </p:blipFill>
        <p:spPr>
          <a:xfrm>
            <a:off x="157080" y="63347"/>
            <a:ext cx="579170" cy="603556"/>
          </a:xfrm>
          <a:prstGeom prst="rect">
            <a:avLst/>
          </a:prstGeom>
        </p:spPr>
      </p:pic>
      <p:pic>
        <p:nvPicPr>
          <p:cNvPr id="11" name="Picture 10"/>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3497529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E050BB1-3067-4C1C-9129-340CCE3A9B46}" type="slidenum">
              <a:rPr lang="en-GB" smtClean="0"/>
              <a:pPr/>
              <a:t>‹#›</a:t>
            </a:fld>
            <a:endParaRPr lang="en-GB"/>
          </a:p>
        </p:txBody>
      </p:sp>
      <p:pic>
        <p:nvPicPr>
          <p:cNvPr id="10" name="Picture 9"/>
          <p:cNvPicPr>
            <a:picLocks noChangeAspect="1"/>
          </p:cNvPicPr>
          <p:nvPr userDrawn="1"/>
        </p:nvPicPr>
        <p:blipFill>
          <a:blip r:embed="rId2"/>
          <a:stretch>
            <a:fillRect/>
          </a:stretch>
        </p:blipFill>
        <p:spPr>
          <a:xfrm>
            <a:off x="11353800" y="6237134"/>
            <a:ext cx="579170" cy="603556"/>
          </a:xfrm>
          <a:prstGeom prst="rect">
            <a:avLst/>
          </a:prstGeom>
        </p:spPr>
      </p:pic>
      <p:pic>
        <p:nvPicPr>
          <p:cNvPr id="11" name="Picture 10"/>
          <p:cNvPicPr>
            <a:picLocks noChangeAspect="1"/>
          </p:cNvPicPr>
          <p:nvPr userDrawn="1"/>
        </p:nvPicPr>
        <p:blipFill>
          <a:blip r:embed="rId2"/>
          <a:stretch>
            <a:fillRect/>
          </a:stretch>
        </p:blipFill>
        <p:spPr>
          <a:xfrm>
            <a:off x="11557701" y="63347"/>
            <a:ext cx="579170" cy="603556"/>
          </a:xfrm>
          <a:prstGeom prst="rect">
            <a:avLst/>
          </a:prstGeom>
        </p:spPr>
      </p:pic>
      <p:pic>
        <p:nvPicPr>
          <p:cNvPr id="12" name="Picture 11"/>
          <p:cNvPicPr>
            <a:picLocks noChangeAspect="1"/>
          </p:cNvPicPr>
          <p:nvPr userDrawn="1"/>
        </p:nvPicPr>
        <p:blipFill>
          <a:blip r:embed="rId2"/>
          <a:stretch>
            <a:fillRect/>
          </a:stretch>
        </p:blipFill>
        <p:spPr>
          <a:xfrm>
            <a:off x="157080" y="63347"/>
            <a:ext cx="579170" cy="603556"/>
          </a:xfrm>
          <a:prstGeom prst="rect">
            <a:avLst/>
          </a:prstGeom>
        </p:spPr>
      </p:pic>
      <p:pic>
        <p:nvPicPr>
          <p:cNvPr id="13" name="Picture 12"/>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4117549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E050BB1-3067-4C1C-9129-340CCE3A9B46}" type="slidenum">
              <a:rPr lang="en-GB" smtClean="0"/>
              <a:pPr/>
              <a:t>‹#›</a:t>
            </a:fld>
            <a:endParaRPr lang="en-GB"/>
          </a:p>
        </p:txBody>
      </p:sp>
      <p:pic>
        <p:nvPicPr>
          <p:cNvPr id="6" name="Picture 5"/>
          <p:cNvPicPr>
            <a:picLocks noChangeAspect="1"/>
          </p:cNvPicPr>
          <p:nvPr userDrawn="1"/>
        </p:nvPicPr>
        <p:blipFill>
          <a:blip r:embed="rId2"/>
          <a:stretch>
            <a:fillRect/>
          </a:stretch>
        </p:blipFill>
        <p:spPr>
          <a:xfrm>
            <a:off x="11353800" y="6237134"/>
            <a:ext cx="579170" cy="603556"/>
          </a:xfrm>
          <a:prstGeom prst="rect">
            <a:avLst/>
          </a:prstGeom>
        </p:spPr>
      </p:pic>
      <p:pic>
        <p:nvPicPr>
          <p:cNvPr id="7" name="Picture 6"/>
          <p:cNvPicPr>
            <a:picLocks noChangeAspect="1"/>
          </p:cNvPicPr>
          <p:nvPr userDrawn="1"/>
        </p:nvPicPr>
        <p:blipFill>
          <a:blip r:embed="rId2"/>
          <a:stretch>
            <a:fillRect/>
          </a:stretch>
        </p:blipFill>
        <p:spPr>
          <a:xfrm>
            <a:off x="11557701" y="63347"/>
            <a:ext cx="579170" cy="603556"/>
          </a:xfrm>
          <a:prstGeom prst="rect">
            <a:avLst/>
          </a:prstGeom>
        </p:spPr>
      </p:pic>
      <p:pic>
        <p:nvPicPr>
          <p:cNvPr id="8" name="Picture 7"/>
          <p:cNvPicPr>
            <a:picLocks noChangeAspect="1"/>
          </p:cNvPicPr>
          <p:nvPr userDrawn="1"/>
        </p:nvPicPr>
        <p:blipFill>
          <a:blip r:embed="rId2"/>
          <a:stretch>
            <a:fillRect/>
          </a:stretch>
        </p:blipFill>
        <p:spPr>
          <a:xfrm>
            <a:off x="157080" y="63347"/>
            <a:ext cx="579170" cy="603556"/>
          </a:xfrm>
          <a:prstGeom prst="rect">
            <a:avLst/>
          </a:prstGeom>
        </p:spPr>
      </p:pic>
      <p:pic>
        <p:nvPicPr>
          <p:cNvPr id="9" name="Picture 8"/>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6833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E050BB1-3067-4C1C-9129-340CCE3A9B46}" type="slidenum">
              <a:rPr lang="en-GB" smtClean="0"/>
              <a:pPr/>
              <a:t>‹#›</a:t>
            </a:fld>
            <a:endParaRPr lang="en-GB"/>
          </a:p>
        </p:txBody>
      </p:sp>
      <p:pic>
        <p:nvPicPr>
          <p:cNvPr id="5" name="Picture 4"/>
          <p:cNvPicPr>
            <a:picLocks noChangeAspect="1"/>
          </p:cNvPicPr>
          <p:nvPr userDrawn="1"/>
        </p:nvPicPr>
        <p:blipFill>
          <a:blip r:embed="rId2"/>
          <a:stretch>
            <a:fillRect/>
          </a:stretch>
        </p:blipFill>
        <p:spPr>
          <a:xfrm>
            <a:off x="11353800" y="6237134"/>
            <a:ext cx="579170" cy="603556"/>
          </a:xfrm>
          <a:prstGeom prst="rect">
            <a:avLst/>
          </a:prstGeom>
        </p:spPr>
      </p:pic>
      <p:pic>
        <p:nvPicPr>
          <p:cNvPr id="6" name="Picture 5"/>
          <p:cNvPicPr>
            <a:picLocks noChangeAspect="1"/>
          </p:cNvPicPr>
          <p:nvPr userDrawn="1"/>
        </p:nvPicPr>
        <p:blipFill>
          <a:blip r:embed="rId2"/>
          <a:stretch>
            <a:fillRect/>
          </a:stretch>
        </p:blipFill>
        <p:spPr>
          <a:xfrm>
            <a:off x="11557701" y="63347"/>
            <a:ext cx="579170" cy="603556"/>
          </a:xfrm>
          <a:prstGeom prst="rect">
            <a:avLst/>
          </a:prstGeom>
        </p:spPr>
      </p:pic>
      <p:pic>
        <p:nvPicPr>
          <p:cNvPr id="7" name="Picture 6"/>
          <p:cNvPicPr>
            <a:picLocks noChangeAspect="1"/>
          </p:cNvPicPr>
          <p:nvPr userDrawn="1"/>
        </p:nvPicPr>
        <p:blipFill>
          <a:blip r:embed="rId2"/>
          <a:stretch>
            <a:fillRect/>
          </a:stretch>
        </p:blipFill>
        <p:spPr>
          <a:xfrm>
            <a:off x="157080" y="63347"/>
            <a:ext cx="579170" cy="603556"/>
          </a:xfrm>
          <a:prstGeom prst="rect">
            <a:avLst/>
          </a:prstGeom>
        </p:spPr>
      </p:pic>
      <p:pic>
        <p:nvPicPr>
          <p:cNvPr id="8" name="Picture 7"/>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3869569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050BB1-3067-4C1C-9129-340CCE3A9B46}" type="slidenum">
              <a:rPr lang="en-GB" smtClean="0"/>
              <a:pPr/>
              <a:t>‹#›</a:t>
            </a:fld>
            <a:endParaRPr lang="en-GB"/>
          </a:p>
        </p:txBody>
      </p:sp>
      <p:pic>
        <p:nvPicPr>
          <p:cNvPr id="8" name="Picture 7"/>
          <p:cNvPicPr>
            <a:picLocks noChangeAspect="1"/>
          </p:cNvPicPr>
          <p:nvPr userDrawn="1"/>
        </p:nvPicPr>
        <p:blipFill>
          <a:blip r:embed="rId2"/>
          <a:stretch>
            <a:fillRect/>
          </a:stretch>
        </p:blipFill>
        <p:spPr>
          <a:xfrm>
            <a:off x="11353800" y="6237134"/>
            <a:ext cx="579170" cy="603556"/>
          </a:xfrm>
          <a:prstGeom prst="rect">
            <a:avLst/>
          </a:prstGeom>
        </p:spPr>
      </p:pic>
      <p:pic>
        <p:nvPicPr>
          <p:cNvPr id="9" name="Picture 8"/>
          <p:cNvPicPr>
            <a:picLocks noChangeAspect="1"/>
          </p:cNvPicPr>
          <p:nvPr userDrawn="1"/>
        </p:nvPicPr>
        <p:blipFill>
          <a:blip r:embed="rId2"/>
          <a:stretch>
            <a:fillRect/>
          </a:stretch>
        </p:blipFill>
        <p:spPr>
          <a:xfrm>
            <a:off x="11557701" y="63347"/>
            <a:ext cx="579170" cy="603556"/>
          </a:xfrm>
          <a:prstGeom prst="rect">
            <a:avLst/>
          </a:prstGeom>
        </p:spPr>
      </p:pic>
      <p:pic>
        <p:nvPicPr>
          <p:cNvPr id="10" name="Picture 9"/>
          <p:cNvPicPr>
            <a:picLocks noChangeAspect="1"/>
          </p:cNvPicPr>
          <p:nvPr userDrawn="1"/>
        </p:nvPicPr>
        <p:blipFill>
          <a:blip r:embed="rId2"/>
          <a:stretch>
            <a:fillRect/>
          </a:stretch>
        </p:blipFill>
        <p:spPr>
          <a:xfrm>
            <a:off x="157080" y="63347"/>
            <a:ext cx="579170" cy="603556"/>
          </a:xfrm>
          <a:prstGeom prst="rect">
            <a:avLst/>
          </a:prstGeom>
        </p:spPr>
      </p:pic>
      <p:pic>
        <p:nvPicPr>
          <p:cNvPr id="11" name="Picture 10"/>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991568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C5CC7A-6085-4ED2-BDB5-0E8964C645FF}" type="datetimeFigureOut">
              <a:rPr lang="en-GB" smtClean="0"/>
              <a:pPr/>
              <a:t>22/08/2023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050BB1-3067-4C1C-9129-340CCE3A9B46}" type="slidenum">
              <a:rPr lang="en-GB" smtClean="0"/>
              <a:pPr/>
              <a:t>‹#›</a:t>
            </a:fld>
            <a:endParaRPr lang="en-GB"/>
          </a:p>
        </p:txBody>
      </p:sp>
      <p:pic>
        <p:nvPicPr>
          <p:cNvPr id="8" name="Picture 7"/>
          <p:cNvPicPr>
            <a:picLocks noChangeAspect="1"/>
          </p:cNvPicPr>
          <p:nvPr userDrawn="1"/>
        </p:nvPicPr>
        <p:blipFill>
          <a:blip r:embed="rId2"/>
          <a:stretch>
            <a:fillRect/>
          </a:stretch>
        </p:blipFill>
        <p:spPr>
          <a:xfrm>
            <a:off x="11353800" y="6237134"/>
            <a:ext cx="579170" cy="603556"/>
          </a:xfrm>
          <a:prstGeom prst="rect">
            <a:avLst/>
          </a:prstGeom>
        </p:spPr>
      </p:pic>
      <p:pic>
        <p:nvPicPr>
          <p:cNvPr id="9" name="Picture 8"/>
          <p:cNvPicPr>
            <a:picLocks noChangeAspect="1"/>
          </p:cNvPicPr>
          <p:nvPr userDrawn="1"/>
        </p:nvPicPr>
        <p:blipFill>
          <a:blip r:embed="rId2"/>
          <a:stretch>
            <a:fillRect/>
          </a:stretch>
        </p:blipFill>
        <p:spPr>
          <a:xfrm>
            <a:off x="11557701" y="63347"/>
            <a:ext cx="579170" cy="603556"/>
          </a:xfrm>
          <a:prstGeom prst="rect">
            <a:avLst/>
          </a:prstGeom>
        </p:spPr>
      </p:pic>
      <p:pic>
        <p:nvPicPr>
          <p:cNvPr id="10" name="Picture 9"/>
          <p:cNvPicPr>
            <a:picLocks noChangeAspect="1"/>
          </p:cNvPicPr>
          <p:nvPr userDrawn="1"/>
        </p:nvPicPr>
        <p:blipFill>
          <a:blip r:embed="rId2"/>
          <a:stretch>
            <a:fillRect/>
          </a:stretch>
        </p:blipFill>
        <p:spPr>
          <a:xfrm>
            <a:off x="157080" y="63347"/>
            <a:ext cx="579170" cy="603556"/>
          </a:xfrm>
          <a:prstGeom prst="rect">
            <a:avLst/>
          </a:prstGeom>
        </p:spPr>
      </p:pic>
      <p:pic>
        <p:nvPicPr>
          <p:cNvPr id="11" name="Picture 10"/>
          <p:cNvPicPr>
            <a:picLocks noChangeAspect="1"/>
          </p:cNvPicPr>
          <p:nvPr userDrawn="1"/>
        </p:nvPicPr>
        <p:blipFill>
          <a:blip r:embed="rId2"/>
          <a:stretch>
            <a:fillRect/>
          </a:stretch>
        </p:blipFill>
        <p:spPr>
          <a:xfrm>
            <a:off x="259030" y="6117919"/>
            <a:ext cx="579170" cy="603556"/>
          </a:xfrm>
          <a:prstGeom prst="rect">
            <a:avLst/>
          </a:prstGeom>
        </p:spPr>
      </p:pic>
    </p:spTree>
    <p:extLst>
      <p:ext uri="{BB962C8B-B14F-4D97-AF65-F5344CB8AC3E}">
        <p14:creationId xmlns:p14="http://schemas.microsoft.com/office/powerpoint/2010/main" val="523935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C5CC7A-6085-4ED2-BDB5-0E8964C645FF}" type="datetimeFigureOut">
              <a:rPr lang="en-GB" smtClean="0"/>
              <a:pPr/>
              <a:t>22/08/2023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050BB1-3067-4C1C-9129-340CCE3A9B46}" type="slidenum">
              <a:rPr lang="en-GB" smtClean="0"/>
              <a:pPr/>
              <a:t>‹#›</a:t>
            </a:fld>
            <a:endParaRPr lang="en-GB"/>
          </a:p>
        </p:txBody>
      </p:sp>
    </p:spTree>
    <p:extLst>
      <p:ext uri="{BB962C8B-B14F-4D97-AF65-F5344CB8AC3E}">
        <p14:creationId xmlns:p14="http://schemas.microsoft.com/office/powerpoint/2010/main" val="2979706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DD09A16F-4330-5FB6-C37E-4584D7EC40AC}"/>
              </a:ext>
            </a:extLst>
          </p:cNvPr>
          <p:cNvSpPr>
            <a:spLocks/>
          </p:cNvSpPr>
          <p:nvPr/>
        </p:nvSpPr>
        <p:spPr bwMode="auto">
          <a:xfrm>
            <a:off x="954617" y="5002214"/>
            <a:ext cx="5069416"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sz="1800"/>
          </a:p>
        </p:txBody>
      </p:sp>
      <p:sp>
        <p:nvSpPr>
          <p:cNvPr id="1027" name="Freeform 11">
            <a:extLst>
              <a:ext uri="{FF2B5EF4-FFF2-40B4-BE49-F238E27FC236}">
                <a16:creationId xmlns:a16="http://schemas.microsoft.com/office/drawing/2014/main" id="{C60CEA41-ED8C-0248-40F0-4F6629F673F5}"/>
              </a:ext>
            </a:extLst>
          </p:cNvPr>
          <p:cNvSpPr>
            <a:spLocks/>
          </p:cNvSpPr>
          <p:nvPr/>
        </p:nvSpPr>
        <p:spPr bwMode="auto">
          <a:xfrm>
            <a:off x="-71966" y="5784850"/>
            <a:ext cx="5069417"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sz="1800"/>
          </a:p>
        </p:txBody>
      </p:sp>
      <p:sp>
        <p:nvSpPr>
          <p:cNvPr id="14" name="Right Triangle 13">
            <a:extLst>
              <a:ext uri="{FF2B5EF4-FFF2-40B4-BE49-F238E27FC236}">
                <a16:creationId xmlns:a16="http://schemas.microsoft.com/office/drawing/2014/main" id="{FD099B45-47FA-7C22-BA2F-7CC346D8C484}"/>
              </a:ext>
            </a:extLst>
          </p:cNvPr>
          <p:cNvSpPr>
            <a:spLocks/>
          </p:cNvSpPr>
          <p:nvPr/>
        </p:nvSpPr>
        <p:spPr bwMode="auto">
          <a:xfrm>
            <a:off x="-8056" y="5791253"/>
            <a:ext cx="4536419"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cxnSp>
        <p:nvCxnSpPr>
          <p:cNvPr id="15" name="Straight Connector 14">
            <a:extLst>
              <a:ext uri="{FF2B5EF4-FFF2-40B4-BE49-F238E27FC236}">
                <a16:creationId xmlns:a16="http://schemas.microsoft.com/office/drawing/2014/main" id="{D13C6F5A-8A68-9E0D-9BB2-74EEF6E1D716}"/>
              </a:ext>
            </a:extLst>
          </p:cNvPr>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a:extLst>
              <a:ext uri="{FF2B5EF4-FFF2-40B4-BE49-F238E27FC236}">
                <a16:creationId xmlns:a16="http://schemas.microsoft.com/office/drawing/2014/main" id="{9C45A63D-2A09-A9EF-7693-1F187EFF0452}"/>
              </a:ext>
            </a:extLst>
          </p:cNvPr>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a:extLst>
              <a:ext uri="{FF2B5EF4-FFF2-40B4-BE49-F238E27FC236}">
                <a16:creationId xmlns:a16="http://schemas.microsoft.com/office/drawing/2014/main" id="{F00179A3-D51E-9C1C-2FCD-5CEC240B2927}"/>
              </a:ext>
            </a:extLst>
          </p:cNvPr>
          <p:cNvSpPr>
            <a:spLocks noGrp="1"/>
          </p:cNvSpPr>
          <p:nvPr>
            <p:ph type="body" idx="1"/>
          </p:nvPr>
        </p:nvSpPr>
        <p:spPr bwMode="auto">
          <a:xfrm>
            <a:off x="609600" y="14811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a:extLst>
              <a:ext uri="{FF2B5EF4-FFF2-40B4-BE49-F238E27FC236}">
                <a16:creationId xmlns:a16="http://schemas.microsoft.com/office/drawing/2014/main" id="{9D2DF701-3952-D241-1FA5-95BF4F016179}"/>
              </a:ext>
            </a:extLst>
          </p:cNvPr>
          <p:cNvSpPr>
            <a:spLocks noGrp="1"/>
          </p:cNvSpPr>
          <p:nvPr>
            <p:ph type="dt" sz="half" idx="2"/>
          </p:nvPr>
        </p:nvSpPr>
        <p:spPr>
          <a:xfrm>
            <a:off x="8970433" y="6408739"/>
            <a:ext cx="2559051" cy="365125"/>
          </a:xfrm>
          <a:prstGeom prst="rect">
            <a:avLst/>
          </a:prstGeom>
        </p:spPr>
        <p:txBody>
          <a:bodyPr vert="horz" anchor="b"/>
          <a:lstStyle>
            <a:lvl1pPr algn="l" eaLnBrk="1" latinLnBrk="0" hangingPunct="1">
              <a:defRPr kumimoji="0" sz="1000">
                <a:solidFill>
                  <a:schemeClr val="tx1"/>
                </a:solidFill>
              </a:defRPr>
            </a:lvl1pPr>
            <a:extLst/>
          </a:lstStyle>
          <a:p>
            <a:pPr>
              <a:defRPr/>
            </a:pPr>
            <a:fld id="{2D56C9CD-02E1-44EE-9376-52DBAFE571D8}" type="datetimeFigureOut">
              <a:rPr lang="en-US"/>
              <a:pPr>
                <a:defRPr/>
              </a:pPr>
              <a:t>8/22/2023</a:t>
            </a:fld>
            <a:endParaRPr lang="en-US"/>
          </a:p>
        </p:txBody>
      </p:sp>
      <p:sp>
        <p:nvSpPr>
          <p:cNvPr id="22" name="Footer Placeholder 21">
            <a:extLst>
              <a:ext uri="{FF2B5EF4-FFF2-40B4-BE49-F238E27FC236}">
                <a16:creationId xmlns:a16="http://schemas.microsoft.com/office/drawing/2014/main" id="{B85BE421-970E-B429-B4A2-29B74787BF18}"/>
              </a:ext>
            </a:extLst>
          </p:cNvPr>
          <p:cNvSpPr>
            <a:spLocks noGrp="1"/>
          </p:cNvSpPr>
          <p:nvPr>
            <p:ph type="ftr" sz="quarter" idx="3"/>
          </p:nvPr>
        </p:nvSpPr>
        <p:spPr>
          <a:xfrm>
            <a:off x="5839884" y="6408739"/>
            <a:ext cx="3134783"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a:extLst>
              <a:ext uri="{FF2B5EF4-FFF2-40B4-BE49-F238E27FC236}">
                <a16:creationId xmlns:a16="http://schemas.microsoft.com/office/drawing/2014/main" id="{33EA1359-18FD-F941-7B63-574BA7200590}"/>
              </a:ext>
            </a:extLst>
          </p:cNvPr>
          <p:cNvSpPr>
            <a:spLocks noGrp="1"/>
          </p:cNvSpPr>
          <p:nvPr>
            <p:ph type="sldNum" sz="quarter" idx="4"/>
          </p:nvPr>
        </p:nvSpPr>
        <p:spPr>
          <a:xfrm>
            <a:off x="11529484" y="6408739"/>
            <a:ext cx="488949"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lvl1pPr>
          </a:lstStyle>
          <a:p>
            <a:pPr>
              <a:defRPr/>
            </a:pPr>
            <a:fld id="{FA9CB2C2-E5F5-4EB3-A703-78B71A2776DE}" type="slidenum">
              <a:rPr lang="en-US" altLang="en-US"/>
              <a:pPr>
                <a:defRPr/>
              </a:pPr>
              <a:t>‹#›</a:t>
            </a:fld>
            <a:endParaRPr lang="en-US" altLang="en-US"/>
          </a:p>
        </p:txBody>
      </p:sp>
    </p:spTree>
    <p:extLst>
      <p:ext uri="{BB962C8B-B14F-4D97-AF65-F5344CB8AC3E}">
        <p14:creationId xmlns:p14="http://schemas.microsoft.com/office/powerpoint/2010/main" val="2063217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3.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png"/><Relationship Id="rId1" Type="http://schemas.openxmlformats.org/officeDocument/2006/relationships/slideLayout" Target="../slideLayouts/slideLayout23.xml"/><Relationship Id="rId6" Type="http://schemas.openxmlformats.org/officeDocument/2006/relationships/image" Target="../media/image12.gif"/><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5.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4.jpe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13.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jpeg"/><Relationship Id="rId5" Type="http://schemas.openxmlformats.org/officeDocument/2006/relationships/image" Target="../media/image27.png"/><Relationship Id="rId10" Type="http://schemas.openxmlformats.org/officeDocument/2006/relationships/image" Target="../media/image32.jpeg"/><Relationship Id="rId4" Type="http://schemas.openxmlformats.org/officeDocument/2006/relationships/image" Target="../media/image26.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ubtitle 2">
            <a:extLst>
              <a:ext uri="{FF2B5EF4-FFF2-40B4-BE49-F238E27FC236}">
                <a16:creationId xmlns:a16="http://schemas.microsoft.com/office/drawing/2014/main" id="{C2ADBDBA-3167-9A71-444C-5F60FED101FF}"/>
              </a:ext>
            </a:extLst>
          </p:cNvPr>
          <p:cNvSpPr>
            <a:spLocks noGrp="1"/>
          </p:cNvSpPr>
          <p:nvPr>
            <p:ph type="subTitle" idx="1"/>
          </p:nvPr>
        </p:nvSpPr>
        <p:spPr>
          <a:xfrm>
            <a:off x="2417830" y="3429000"/>
            <a:ext cx="7590081" cy="1440320"/>
          </a:xfrm>
        </p:spPr>
        <p:txBody>
          <a:bodyPr/>
          <a:lstStyle/>
          <a:p>
            <a:pPr lvl="1" eaLnBrk="1" hangingPunct="1">
              <a:defRPr/>
            </a:pPr>
            <a:r>
              <a:rPr lang="en-GB" sz="2800" b="1" dirty="0">
                <a:solidFill>
                  <a:srgbClr val="002060"/>
                </a:solidFill>
                <a:latin typeface="+mj-lt"/>
                <a:cs typeface="Aharoni" panose="02010803020104030203" pitchFamily="2" charset="-79"/>
              </a:rPr>
              <a:t>Prof Obinna L. Chukwu </a:t>
            </a:r>
            <a:r>
              <a:rPr lang="en-GB" sz="2000" b="1" dirty="0">
                <a:solidFill>
                  <a:srgbClr val="002060"/>
                </a:solidFill>
                <a:latin typeface="+mj-lt"/>
                <a:cs typeface="Aharoni" panose="02010803020104030203" pitchFamily="2" charset="-79"/>
              </a:rPr>
              <a:t>FNES</a:t>
            </a:r>
          </a:p>
          <a:p>
            <a:pPr lvl="1" eaLnBrk="1" hangingPunct="1">
              <a:defRPr/>
            </a:pPr>
            <a:r>
              <a:rPr lang="en-US" sz="2000" i="1" dirty="0">
                <a:solidFill>
                  <a:srgbClr val="002060"/>
                </a:solidFill>
                <a:latin typeface="+mj-lt"/>
                <a:ea typeface="Rambla"/>
                <a:cs typeface="Arial" pitchFamily="34" charset="0"/>
                <a:sym typeface="Rambla"/>
              </a:rPr>
              <a:t>Deputy Vice Chancellor (Management Services)</a:t>
            </a:r>
          </a:p>
          <a:p>
            <a:pPr lvl="1" eaLnBrk="1" hangingPunct="1">
              <a:defRPr/>
            </a:pPr>
            <a:r>
              <a:rPr lang="en-US" sz="2000" i="1" dirty="0">
                <a:solidFill>
                  <a:srgbClr val="002060"/>
                </a:solidFill>
                <a:latin typeface="+mj-lt"/>
                <a:ea typeface="Rambla"/>
                <a:cs typeface="Arial" pitchFamily="34" charset="0"/>
                <a:sym typeface="Rambla"/>
              </a:rPr>
              <a:t>University of Lagos</a:t>
            </a:r>
          </a:p>
          <a:p>
            <a:pPr lvl="1" eaLnBrk="1" hangingPunct="1">
              <a:defRPr/>
            </a:pPr>
            <a:endParaRPr lang="en-US" sz="2000" b="1" i="1" dirty="0">
              <a:solidFill>
                <a:srgbClr val="002060"/>
              </a:solidFill>
              <a:latin typeface="Arial" pitchFamily="34" charset="0"/>
              <a:cs typeface="Arial" pitchFamily="34" charset="0"/>
              <a:sym typeface="Rambla"/>
            </a:endParaRPr>
          </a:p>
          <a:p>
            <a:pPr lvl="1" eaLnBrk="1" hangingPunct="1">
              <a:defRPr/>
            </a:pPr>
            <a:endParaRPr lang="en-US" sz="2000" b="1" i="1" dirty="0">
              <a:solidFill>
                <a:srgbClr val="002060"/>
              </a:solidFill>
              <a:latin typeface="Arial" pitchFamily="34" charset="0"/>
              <a:cs typeface="Arial" pitchFamily="34" charset="0"/>
              <a:sym typeface="Rambla"/>
            </a:endParaRPr>
          </a:p>
          <a:p>
            <a:pPr lvl="1" eaLnBrk="1" hangingPunct="1">
              <a:defRPr/>
            </a:pPr>
            <a:endParaRPr lang="en-US" sz="2000" b="1" i="1" dirty="0">
              <a:solidFill>
                <a:srgbClr val="002060"/>
              </a:solidFill>
              <a:latin typeface="Arial" pitchFamily="34" charset="0"/>
              <a:cs typeface="Arial" pitchFamily="34" charset="0"/>
              <a:sym typeface="Rambla"/>
            </a:endParaRPr>
          </a:p>
          <a:p>
            <a:pPr lvl="1" eaLnBrk="1" hangingPunct="1">
              <a:defRPr/>
            </a:pPr>
            <a:r>
              <a:rPr lang="en-US" sz="2000" b="1" dirty="0">
                <a:latin typeface="+mj-lt"/>
              </a:rPr>
              <a:t>Training For Deans, Designated Directors, Heads Of Department &amp; Deputy Registrars</a:t>
            </a:r>
            <a:endParaRPr lang="en-US" sz="2000" b="1" i="1" dirty="0">
              <a:solidFill>
                <a:srgbClr val="002060"/>
              </a:solidFill>
              <a:latin typeface="+mj-lt"/>
              <a:cs typeface="Arial" pitchFamily="34" charset="0"/>
              <a:sym typeface="Rambla"/>
            </a:endParaRPr>
          </a:p>
          <a:p>
            <a:pPr lvl="1" eaLnBrk="1" hangingPunct="1">
              <a:defRPr/>
            </a:pPr>
            <a:r>
              <a:rPr lang="en-US" sz="2000" b="1" i="1" dirty="0">
                <a:solidFill>
                  <a:srgbClr val="002060"/>
                </a:solidFill>
                <a:latin typeface="Arial" pitchFamily="34" charset="0"/>
                <a:cs typeface="Arial" pitchFamily="34" charset="0"/>
                <a:sym typeface="Rambla"/>
              </a:rPr>
              <a:t>22</a:t>
            </a:r>
            <a:r>
              <a:rPr lang="en-US" sz="2000" b="1" i="1" baseline="30000" dirty="0">
                <a:solidFill>
                  <a:srgbClr val="002060"/>
                </a:solidFill>
                <a:latin typeface="Arial" pitchFamily="34" charset="0"/>
                <a:cs typeface="Arial" pitchFamily="34" charset="0"/>
                <a:sym typeface="Rambla"/>
              </a:rPr>
              <a:t>nd</a:t>
            </a:r>
            <a:r>
              <a:rPr lang="en-US" sz="2000" b="1" i="1" dirty="0">
                <a:solidFill>
                  <a:srgbClr val="002060"/>
                </a:solidFill>
                <a:latin typeface="Arial" pitchFamily="34" charset="0"/>
                <a:cs typeface="Arial" pitchFamily="34" charset="0"/>
                <a:sym typeface="Rambla"/>
              </a:rPr>
              <a:t> -23</a:t>
            </a:r>
            <a:r>
              <a:rPr lang="en-US" sz="2000" b="1" i="1" baseline="30000" dirty="0">
                <a:solidFill>
                  <a:srgbClr val="002060"/>
                </a:solidFill>
                <a:latin typeface="Arial" panose="020B0604020202020204" pitchFamily="34" charset="0"/>
                <a:cs typeface="Arial" pitchFamily="34" charset="0"/>
                <a:sym typeface="Rambla"/>
              </a:rPr>
              <a:t>rd</a:t>
            </a:r>
            <a:r>
              <a:rPr lang="en-US" sz="2000" b="1" i="1" dirty="0">
                <a:solidFill>
                  <a:srgbClr val="002060"/>
                </a:solidFill>
                <a:latin typeface="Arial" panose="020B0604020202020204" pitchFamily="34" charset="0"/>
                <a:cs typeface="Arial" pitchFamily="34" charset="0"/>
                <a:sym typeface="Rambla"/>
              </a:rPr>
              <a:t> August, 2023</a:t>
            </a:r>
            <a:endParaRPr lang="en-GB" sz="2000" dirty="0">
              <a:solidFill>
                <a:srgbClr val="002060"/>
              </a:solidFill>
              <a:latin typeface="Arial" panose="020B0604020202020204" pitchFamily="34" charset="0"/>
              <a:cs typeface="Arial" panose="020B0604020202020204" pitchFamily="34" charset="0"/>
            </a:endParaRPr>
          </a:p>
        </p:txBody>
      </p:sp>
      <p:sp>
        <p:nvSpPr>
          <p:cNvPr id="10245" name="TextBox 7">
            <a:extLst>
              <a:ext uri="{FF2B5EF4-FFF2-40B4-BE49-F238E27FC236}">
                <a16:creationId xmlns:a16="http://schemas.microsoft.com/office/drawing/2014/main" id="{355DF8CB-2107-D658-7BC3-326C65C2C81D}"/>
              </a:ext>
            </a:extLst>
          </p:cNvPr>
          <p:cNvSpPr txBox="1">
            <a:spLocks noChangeArrowheads="1"/>
          </p:cNvSpPr>
          <p:nvPr/>
        </p:nvSpPr>
        <p:spPr bwMode="auto">
          <a:xfrm>
            <a:off x="2104576" y="1538359"/>
            <a:ext cx="830065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pPr>
            <a:r>
              <a:rPr lang="en-US" altLang="en-US" sz="3200" b="1" dirty="0">
                <a:solidFill>
                  <a:srgbClr val="002060"/>
                </a:solidFill>
                <a:latin typeface="+mj-lt"/>
                <a:cs typeface="Aharoni" panose="02010803020104030203" pitchFamily="2" charset="-79"/>
              </a:rPr>
              <a:t> Principles of Good Governance and Ethics in the Workplace </a:t>
            </a:r>
          </a:p>
        </p:txBody>
      </p:sp>
      <p:pic>
        <p:nvPicPr>
          <p:cNvPr id="3" name="Picture 2">
            <a:extLst>
              <a:ext uri="{FF2B5EF4-FFF2-40B4-BE49-F238E27FC236}">
                <a16:creationId xmlns:a16="http://schemas.microsoft.com/office/drawing/2014/main" id="{3CA793FC-4AA0-D009-F594-5A9E88D989B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37072" y="0"/>
            <a:ext cx="1460821" cy="141318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E80D3-3F7B-3DDA-1FDA-EC6A226E430B}"/>
              </a:ext>
            </a:extLst>
          </p:cNvPr>
          <p:cNvSpPr>
            <a:spLocks noGrp="1"/>
          </p:cNvSpPr>
          <p:nvPr>
            <p:ph idx="1"/>
          </p:nvPr>
        </p:nvSpPr>
        <p:spPr>
          <a:xfrm>
            <a:off x="964504" y="852691"/>
            <a:ext cx="11098060" cy="6074201"/>
          </a:xfrm>
        </p:spPr>
        <p:txBody>
          <a:bodyPr/>
          <a:lstStyle/>
          <a:p>
            <a:pPr marL="0" marR="0" indent="0" algn="just">
              <a:spcBef>
                <a:spcPts val="0"/>
              </a:spcBef>
              <a:spcAft>
                <a:spcPts val="1000"/>
              </a:spcAft>
              <a:buNone/>
            </a:pPr>
            <a:r>
              <a:rPr lang="en-GB" sz="2000" b="1" dirty="0">
                <a:effectLst/>
                <a:ea typeface="Times New Roman" panose="02020603050405020304" pitchFamily="18" charset="0"/>
              </a:rPr>
              <a:t>Laws establishing the University</a:t>
            </a:r>
            <a:endParaRPr lang="en-US" sz="2000" dirty="0">
              <a:effectLst/>
              <a:ea typeface="Times New Roman" panose="02020603050405020304" pitchFamily="18" charset="0"/>
            </a:endParaRPr>
          </a:p>
          <a:p>
            <a:pPr marL="450215" marR="0" algn="just">
              <a:spcBef>
                <a:spcPts val="0"/>
              </a:spcBef>
              <a:spcAft>
                <a:spcPts val="0"/>
              </a:spcAft>
            </a:pPr>
            <a:endParaRPr lang="en-GB" sz="2000" dirty="0">
              <a:effectLst/>
              <a:ea typeface="Times New Roman" panose="02020603050405020304" pitchFamily="18" charset="0"/>
            </a:endParaRPr>
          </a:p>
          <a:p>
            <a:pPr marL="450215" marR="0" algn="just">
              <a:spcBef>
                <a:spcPts val="0"/>
              </a:spcBef>
              <a:spcAft>
                <a:spcPts val="0"/>
              </a:spcAft>
            </a:pPr>
            <a:r>
              <a:rPr lang="en-GB" sz="1800" dirty="0">
                <a:effectLst/>
                <a:ea typeface="Times New Roman" panose="02020603050405020304" pitchFamily="18" charset="0"/>
              </a:rPr>
              <a:t>There are a set of laws governing the establishment and management of the University of Lagos. These legislations determine the University's institutional and governance architecture.  </a:t>
            </a:r>
          </a:p>
          <a:p>
            <a:pPr marL="1001078" lvl="2" indent="-285750">
              <a:spcBef>
                <a:spcPts val="0"/>
              </a:spcBef>
              <a:spcAft>
                <a:spcPts val="0"/>
              </a:spcAft>
              <a:buFont typeface="Arial" panose="020B0604020202020204" pitchFamily="34" charset="0"/>
              <a:buChar char="•"/>
            </a:pPr>
            <a:r>
              <a:rPr lang="en-GB" sz="1800" dirty="0">
                <a:ea typeface="Times New Roman" panose="02020603050405020304" pitchFamily="18" charset="0"/>
              </a:rPr>
              <a:t>The University of Lagos Act Cap U9 Laws of the Federation of Nigeria 2004 (enacted in 1967) (“</a:t>
            </a:r>
            <a:r>
              <a:rPr lang="en-GB" sz="1800" b="1" dirty="0">
                <a:ea typeface="Times New Roman" panose="02020603050405020304" pitchFamily="18" charset="0"/>
              </a:rPr>
              <a:t>the Primary Legislation</a:t>
            </a:r>
            <a:r>
              <a:rPr lang="en-GB" sz="1800" dirty="0">
                <a:ea typeface="Times New Roman" panose="02020603050405020304" pitchFamily="18" charset="0"/>
              </a:rPr>
              <a:t>”)</a:t>
            </a:r>
          </a:p>
          <a:p>
            <a:pPr marL="1001078" lvl="2" indent="-285750">
              <a:spcBef>
                <a:spcPts val="0"/>
              </a:spcBef>
              <a:spcAft>
                <a:spcPts val="0"/>
              </a:spcAft>
              <a:buFont typeface="Arial" panose="020B0604020202020204" pitchFamily="34" charset="0"/>
              <a:buChar char="•"/>
            </a:pPr>
            <a:r>
              <a:rPr lang="en-GB" sz="1800" dirty="0">
                <a:ea typeface="Times New Roman" panose="02020603050405020304" pitchFamily="18" charset="0"/>
              </a:rPr>
              <a:t>T</a:t>
            </a:r>
            <a:r>
              <a:rPr lang="en-GB" sz="1800" dirty="0">
                <a:effectLst/>
                <a:ea typeface="Times New Roman" panose="02020603050405020304" pitchFamily="18" charset="0"/>
              </a:rPr>
              <a:t>he Universities (Miscellaneous Provisions) Act 1993 (“</a:t>
            </a:r>
            <a:r>
              <a:rPr lang="en-GB" sz="1800" b="1" dirty="0">
                <a:effectLst/>
                <a:ea typeface="Times New Roman" panose="02020603050405020304" pitchFamily="18" charset="0"/>
              </a:rPr>
              <a:t>the Primary Legislation of General Application</a:t>
            </a:r>
            <a:r>
              <a:rPr lang="en-GB" sz="1800" dirty="0">
                <a:effectLst/>
                <a:ea typeface="Times New Roman" panose="02020603050405020304" pitchFamily="18" charset="0"/>
              </a:rPr>
              <a:t>”) with Amendment Act 2003, 2012)</a:t>
            </a:r>
            <a:endParaRPr lang="en-US" sz="1800" dirty="0">
              <a:latin typeface="PT Sans"/>
            </a:endParaRPr>
          </a:p>
          <a:p>
            <a:pPr algn="just">
              <a:defRPr/>
            </a:pPr>
            <a:endParaRPr lang="en-GB" sz="1800" b="1" dirty="0">
              <a:effectLst/>
              <a:ea typeface="Times New Roman" panose="02020603050405020304" pitchFamily="18" charset="0"/>
            </a:endParaRPr>
          </a:p>
          <a:p>
            <a:pPr algn="just">
              <a:defRPr/>
            </a:pPr>
            <a:endParaRPr lang="en-GB" sz="1800" b="1" dirty="0">
              <a:ea typeface="Times New Roman" panose="02020603050405020304" pitchFamily="18" charset="0"/>
            </a:endParaRPr>
          </a:p>
          <a:p>
            <a:pPr algn="just">
              <a:defRPr/>
            </a:pPr>
            <a:r>
              <a:rPr lang="en-GB" sz="1800" b="1" dirty="0">
                <a:effectLst/>
                <a:ea typeface="Times New Roman" panose="02020603050405020304" pitchFamily="18" charset="0"/>
              </a:rPr>
              <a:t>The Primary Legislation sets out</a:t>
            </a:r>
            <a:r>
              <a:rPr lang="en-GB" sz="1800" dirty="0">
                <a:effectLst/>
                <a:ea typeface="Times New Roman" panose="02020603050405020304" pitchFamily="18" charset="0"/>
              </a:rPr>
              <a:t>, </a:t>
            </a:r>
          </a:p>
          <a:p>
            <a:pPr lvl="1" algn="just">
              <a:defRPr/>
            </a:pPr>
            <a:r>
              <a:rPr lang="en-GB" sz="1800" dirty="0">
                <a:effectLst/>
                <a:ea typeface="Times New Roman" panose="02020603050405020304" pitchFamily="18" charset="0"/>
              </a:rPr>
              <a:t>the various </a:t>
            </a:r>
            <a:r>
              <a:rPr lang="en-GB" sz="1800" b="1" dirty="0">
                <a:effectLst/>
                <a:ea typeface="Times New Roman" panose="02020603050405020304" pitchFamily="18" charset="0"/>
              </a:rPr>
              <a:t>organs </a:t>
            </a:r>
            <a:r>
              <a:rPr lang="en-GB" sz="1800" dirty="0">
                <a:effectLst/>
                <a:ea typeface="Times New Roman" panose="02020603050405020304" pitchFamily="18" charset="0"/>
              </a:rPr>
              <a:t>of the University (</a:t>
            </a:r>
            <a:r>
              <a:rPr lang="en-GB" sz="1800" b="1" dirty="0">
                <a:effectLst/>
                <a:ea typeface="Times New Roman" panose="02020603050405020304" pitchFamily="18" charset="0"/>
              </a:rPr>
              <a:t>Council, Senate, Congregation and Convocation</a:t>
            </a:r>
            <a:r>
              <a:rPr lang="en-GB" sz="1800" dirty="0">
                <a:effectLst/>
                <a:ea typeface="Times New Roman" panose="02020603050405020304" pitchFamily="18" charset="0"/>
              </a:rPr>
              <a:t>),</a:t>
            </a:r>
          </a:p>
          <a:p>
            <a:pPr lvl="1" algn="just">
              <a:defRPr/>
            </a:pPr>
            <a:r>
              <a:rPr lang="en-GB" sz="1800" dirty="0">
                <a:effectLst/>
                <a:ea typeface="Times New Roman" panose="02020603050405020304" pitchFamily="18" charset="0"/>
              </a:rPr>
              <a:t> the </a:t>
            </a:r>
            <a:r>
              <a:rPr lang="en-GB" sz="1800" b="1" dirty="0">
                <a:effectLst/>
                <a:ea typeface="Times New Roman" panose="02020603050405020304" pitchFamily="18" charset="0"/>
              </a:rPr>
              <a:t>principal officers </a:t>
            </a:r>
            <a:r>
              <a:rPr lang="en-GB" sz="1800" dirty="0">
                <a:effectLst/>
                <a:ea typeface="Times New Roman" panose="02020603050405020304" pitchFamily="18" charset="0"/>
              </a:rPr>
              <a:t>of the University (Chancellor, Pro-Chancellor, Vice-Chancellor, Deputy Vice-Chancellor, Registrar, Bursar, University Librarian), </a:t>
            </a:r>
          </a:p>
          <a:p>
            <a:pPr lvl="1" algn="just">
              <a:defRPr/>
            </a:pPr>
            <a:r>
              <a:rPr lang="en-GB" sz="1800" dirty="0">
                <a:effectLst/>
                <a:ea typeface="Times New Roman" panose="02020603050405020304" pitchFamily="18" charset="0"/>
              </a:rPr>
              <a:t>the </a:t>
            </a:r>
            <a:r>
              <a:rPr lang="en-GB" sz="1800" b="1" dirty="0">
                <a:effectLst/>
                <a:ea typeface="Times New Roman" panose="02020603050405020304" pitchFamily="18" charset="0"/>
              </a:rPr>
              <a:t>scope of authority and powers </a:t>
            </a:r>
            <a:r>
              <a:rPr lang="en-GB" sz="1800" dirty="0">
                <a:effectLst/>
                <a:ea typeface="Times New Roman" panose="02020603050405020304" pitchFamily="18" charset="0"/>
              </a:rPr>
              <a:t>of the respective organs and Principal Officers, </a:t>
            </a:r>
            <a:r>
              <a:rPr lang="en-GB" sz="1800" b="1" dirty="0">
                <a:effectLst/>
                <a:ea typeface="Times New Roman" panose="02020603050405020304" pitchFamily="18" charset="0"/>
              </a:rPr>
              <a:t>supervision </a:t>
            </a:r>
            <a:r>
              <a:rPr lang="en-GB" sz="1800" dirty="0">
                <a:effectLst/>
                <a:ea typeface="Times New Roman" panose="02020603050405020304" pitchFamily="18" charset="0"/>
              </a:rPr>
              <a:t>and </a:t>
            </a:r>
            <a:r>
              <a:rPr lang="en-GB" sz="1800" b="1" dirty="0">
                <a:effectLst/>
                <a:ea typeface="Times New Roman" panose="02020603050405020304" pitchFamily="18" charset="0"/>
              </a:rPr>
              <a:t>discipline of staff and students.</a:t>
            </a:r>
            <a:endParaRPr lang="en-US" sz="1800" b="1" dirty="0">
              <a:effectLst/>
              <a:ea typeface="Times New Roman" panose="02020603050405020304" pitchFamily="18" charset="0"/>
            </a:endParaRPr>
          </a:p>
          <a:p>
            <a:pPr>
              <a:defRPr/>
            </a:pPr>
            <a:endParaRPr lang="en-US" dirty="0"/>
          </a:p>
        </p:txBody>
      </p:sp>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609600" y="274638"/>
            <a:ext cx="7657578" cy="792162"/>
          </a:xfrm>
        </p:spPr>
        <p:txBody>
          <a:bodyPr>
            <a:noAutofit/>
          </a:bodyPr>
          <a:lstStyle/>
          <a:p>
            <a:pPr>
              <a:defRPr/>
            </a:pPr>
            <a:r>
              <a:rPr lang="en-US" sz="2800" dirty="0">
                <a:solidFill>
                  <a:srgbClr val="0070C0"/>
                </a:solidFill>
              </a:rPr>
              <a:t> University Governance Architecture -Laws</a:t>
            </a:r>
          </a:p>
        </p:txBody>
      </p:sp>
    </p:spTree>
    <p:extLst>
      <p:ext uri="{BB962C8B-B14F-4D97-AF65-F5344CB8AC3E}">
        <p14:creationId xmlns:p14="http://schemas.microsoft.com/office/powerpoint/2010/main" val="3457712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E80D3-3F7B-3DDA-1FDA-EC6A226E430B}"/>
              </a:ext>
            </a:extLst>
          </p:cNvPr>
          <p:cNvSpPr>
            <a:spLocks noGrp="1"/>
          </p:cNvSpPr>
          <p:nvPr>
            <p:ph idx="1"/>
          </p:nvPr>
        </p:nvSpPr>
        <p:spPr>
          <a:xfrm>
            <a:off x="661957" y="852692"/>
            <a:ext cx="11062405" cy="5435374"/>
          </a:xfrm>
        </p:spPr>
        <p:txBody>
          <a:bodyPr/>
          <a:lstStyle/>
          <a:p>
            <a:pPr marL="0" marR="0" indent="0" algn="just">
              <a:lnSpc>
                <a:spcPct val="115000"/>
              </a:lnSpc>
              <a:spcBef>
                <a:spcPts val="0"/>
              </a:spcBef>
              <a:spcAft>
                <a:spcPts val="0"/>
              </a:spcAft>
              <a:buNone/>
            </a:pPr>
            <a:r>
              <a:rPr lang="en-GB" sz="1800" b="1" i="1" dirty="0">
                <a:effectLst/>
                <a:latin typeface="Arial" panose="020B0604020202020204" pitchFamily="34" charset="0"/>
                <a:ea typeface="Times New Roman" panose="02020603050405020304" pitchFamily="18" charset="0"/>
                <a:cs typeface="Arial" panose="020B0604020202020204" pitchFamily="34" charset="0"/>
              </a:rPr>
              <a:t>Visitor and Principal Officers</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algn="just">
              <a:lnSpc>
                <a:spcPct val="115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Visitor to the University is the President of the Federal Republic of Nigeria. </a:t>
            </a:r>
          </a:p>
          <a:p>
            <a:pPr marL="0" indent="0" algn="just">
              <a:lnSpc>
                <a:spcPct val="115000"/>
              </a:lnSpc>
              <a:spcBef>
                <a:spcPts val="0"/>
              </a:spcBef>
              <a:spcAft>
                <a:spcPts val="0"/>
              </a:spcAft>
              <a:buNone/>
            </a:pPr>
            <a:endParaRPr lang="en-GB" sz="1800" dirty="0">
              <a:latin typeface="Arial" panose="020B0604020202020204" pitchFamily="34" charset="0"/>
              <a:ea typeface="Times New Roman" panose="02020603050405020304" pitchFamily="18" charset="0"/>
              <a:cs typeface="Arial" panose="020B0604020202020204" pitchFamily="34" charset="0"/>
            </a:endParaRPr>
          </a:p>
          <a:p>
            <a:pPr marL="0" marR="0" indent="0" algn="just">
              <a:lnSpc>
                <a:spcPct val="115000"/>
              </a:lnSpc>
              <a:spcBef>
                <a:spcPts val="0"/>
              </a:spcBef>
              <a:spcAft>
                <a:spcPts val="0"/>
              </a:spcAft>
              <a:buNone/>
            </a:pPr>
            <a:endParaRPr lang="en-GB" sz="1800" b="1" i="1"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gn="just">
              <a:lnSpc>
                <a:spcPct val="115000"/>
              </a:lnSpc>
              <a:spcBef>
                <a:spcPts val="0"/>
              </a:spcBef>
              <a:spcAft>
                <a:spcPts val="0"/>
              </a:spcAft>
              <a:buNone/>
            </a:pPr>
            <a:r>
              <a:rPr lang="en-GB" sz="1800" b="1" i="1" dirty="0">
                <a:effectLst/>
                <a:latin typeface="Arial" panose="020B0604020202020204" pitchFamily="34" charset="0"/>
                <a:ea typeface="Times New Roman" panose="02020603050405020304" pitchFamily="18" charset="0"/>
                <a:cs typeface="Arial" panose="020B0604020202020204" pitchFamily="34" charset="0"/>
              </a:rPr>
              <a:t>University Council</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The Council is the supreme governing authority of the University responsible for those policy decisions, general superintendence of the affairs of the University, and, in particular, the control of the property and expenditure of the University.</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algn="just">
              <a:lnSpc>
                <a:spcPct val="115000"/>
              </a:lnSpc>
              <a:spcBef>
                <a:spcPts val="0"/>
              </a:spcBef>
              <a:spcAft>
                <a:spcPts val="0"/>
              </a:spcAft>
              <a:buNone/>
            </a:pPr>
            <a:endParaRPr lang="en-GB" sz="1800"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gn="just">
              <a:lnSpc>
                <a:spcPct val="115000"/>
              </a:lnSpc>
              <a:spcBef>
                <a:spcPts val="0"/>
              </a:spcBef>
              <a:spcAft>
                <a:spcPts val="0"/>
              </a:spcAft>
              <a:buNone/>
            </a:pPr>
            <a:endParaRPr lang="en-GB" sz="1800" b="1" i="1"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gn="just">
              <a:lnSpc>
                <a:spcPct val="115000"/>
              </a:lnSpc>
              <a:spcBef>
                <a:spcPts val="0"/>
              </a:spcBef>
              <a:spcAft>
                <a:spcPts val="0"/>
              </a:spcAft>
              <a:buNone/>
            </a:pPr>
            <a:r>
              <a:rPr lang="en-GB" sz="1800" b="1" i="1" dirty="0">
                <a:effectLst/>
                <a:latin typeface="Arial" panose="020B0604020202020204" pitchFamily="34" charset="0"/>
                <a:ea typeface="Times New Roman" panose="02020603050405020304" pitchFamily="18" charset="0"/>
                <a:cs typeface="Arial" panose="020B0604020202020204" pitchFamily="34" charset="0"/>
              </a:rPr>
              <a:t>Senate of the University</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The Senate of the University has responsibility to control and organise the academic activities of the University, admission and discipline of students. </a:t>
            </a:r>
          </a:p>
          <a:p>
            <a:endParaRPr lang="en-GB" sz="1800" dirty="0">
              <a:effectLst/>
              <a:latin typeface="Arial" panose="020B0604020202020204" pitchFamily="34" charset="0"/>
              <a:ea typeface="Times New Roman" panose="02020603050405020304" pitchFamily="18" charset="0"/>
            </a:endParaRPr>
          </a:p>
          <a:p>
            <a:pPr marL="109537" indent="0">
              <a:buNone/>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Court of Governors College of Medicine </a:t>
            </a:r>
            <a:r>
              <a:rPr lang="en-US" sz="1800" b="1" dirty="0" err="1">
                <a:effectLst/>
                <a:latin typeface="Arial" panose="020B0604020202020204" pitchFamily="34" charset="0"/>
                <a:ea typeface="Times New Roman" panose="02020603050405020304" pitchFamily="18" charset="0"/>
                <a:cs typeface="Times New Roman" panose="02020603050405020304" pitchFamily="18" charset="0"/>
              </a:rPr>
              <a:t>Idiaraba</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 Lagos</a:t>
            </a:r>
          </a:p>
          <a:p>
            <a:pPr marL="109537" indent="0" algn="ctr">
              <a:buNone/>
            </a:pPr>
            <a:endParaRPr lang="en-US" sz="1800" b="0" i="0" dirty="0">
              <a:solidFill>
                <a:srgbClr val="333333"/>
              </a:solidFill>
              <a:effectLst/>
              <a:latin typeface="Arial" panose="020B0604020202020204" pitchFamily="34" charset="0"/>
              <a:cs typeface="Arial" panose="020B0604020202020204" pitchFamily="34" charset="0"/>
            </a:endParaRPr>
          </a:p>
          <a:p>
            <a:pPr lvl="1" algn="just">
              <a:defRPr/>
            </a:pPr>
            <a:endParaRPr lang="en-US" sz="2000" dirty="0">
              <a:latin typeface="PT Sans"/>
            </a:endParaRPr>
          </a:p>
          <a:p>
            <a:pPr lvl="1">
              <a:defRPr/>
            </a:pPr>
            <a:endParaRPr lang="en-US" dirty="0"/>
          </a:p>
          <a:p>
            <a:pPr>
              <a:defRPr/>
            </a:pPr>
            <a:endParaRPr lang="en-US" dirty="0"/>
          </a:p>
        </p:txBody>
      </p:sp>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609600" y="274638"/>
            <a:ext cx="5380383" cy="792162"/>
          </a:xfrm>
        </p:spPr>
        <p:txBody>
          <a:bodyPr>
            <a:noAutofit/>
          </a:bodyPr>
          <a:lstStyle/>
          <a:p>
            <a:pPr>
              <a:defRPr/>
            </a:pPr>
            <a:r>
              <a:rPr lang="en-US" sz="2800" dirty="0">
                <a:solidFill>
                  <a:srgbClr val="0070C0"/>
                </a:solidFill>
              </a:rPr>
              <a:t> University Governance </a:t>
            </a:r>
          </a:p>
        </p:txBody>
      </p:sp>
    </p:spTree>
    <p:extLst>
      <p:ext uri="{BB962C8B-B14F-4D97-AF65-F5344CB8AC3E}">
        <p14:creationId xmlns:p14="http://schemas.microsoft.com/office/powerpoint/2010/main" val="3066414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82C5C2-0B0B-0EFF-50B0-0A3926EFD627}"/>
              </a:ext>
            </a:extLst>
          </p:cNvPr>
          <p:cNvSpPr>
            <a:spLocks noGrp="1"/>
          </p:cNvSpPr>
          <p:nvPr>
            <p:ph idx="1"/>
          </p:nvPr>
        </p:nvSpPr>
        <p:spPr>
          <a:xfrm>
            <a:off x="198783" y="1025266"/>
            <a:ext cx="11820939" cy="5402037"/>
          </a:xfrm>
        </p:spPr>
        <p:txBody>
          <a:bodyPr/>
          <a:lstStyle/>
          <a:p>
            <a:pPr marL="0" marR="0" indent="0" algn="just">
              <a:lnSpc>
                <a:spcPct val="115000"/>
              </a:lnSpc>
              <a:spcBef>
                <a:spcPts val="0"/>
              </a:spcBef>
              <a:spcAft>
                <a:spcPts val="0"/>
              </a:spcAft>
              <a:buNone/>
            </a:pPr>
            <a:r>
              <a:rPr lang="en-GB" sz="1800" b="1" i="1" dirty="0">
                <a:effectLst/>
                <a:latin typeface="Arial" panose="020B0604020202020204" pitchFamily="34" charset="0"/>
                <a:ea typeface="Times New Roman" panose="02020603050405020304" pitchFamily="18" charset="0"/>
                <a:cs typeface="Arial" panose="020B0604020202020204" pitchFamily="34" charset="0"/>
              </a:rPr>
              <a:t>UNILAG Administration Support Units </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endParaRPr lang="en-GB" sz="1800" dirty="0">
              <a:effectLst/>
              <a:latin typeface="Arial" panose="020B0604020202020204" pitchFamily="34" charset="0"/>
              <a:ea typeface="Times New Roman" panose="02020603050405020304" pitchFamily="18" charset="0"/>
              <a:cs typeface="Arial" panose="020B0604020202020204" pitchFamily="34" charset="0"/>
            </a:endParaRPr>
          </a:p>
          <a:p>
            <a:pPr marL="0" marR="0" algn="just">
              <a:lnSpc>
                <a:spcPct val="115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university core functions of Teaching, Research and Community services are supported by input from units that are managed by quality </a:t>
            </a:r>
            <a:r>
              <a:rPr lang="en-GB" sz="1800" b="1" dirty="0">
                <a:effectLst/>
                <a:latin typeface="Arial" panose="020B0604020202020204" pitchFamily="34" charset="0"/>
                <a:ea typeface="Times New Roman" panose="02020603050405020304" pitchFamily="18" charset="0"/>
                <a:cs typeface="Arial" panose="020B0604020202020204" pitchFamily="34" charset="0"/>
              </a:rPr>
              <a:t>non-teaching staff, technical staff and technologist</a:t>
            </a:r>
            <a:r>
              <a:rPr lang="en-GB" sz="1800" dirty="0">
                <a:effectLst/>
                <a:latin typeface="Arial" panose="020B0604020202020204" pitchFamily="34" charset="0"/>
                <a:ea typeface="Times New Roman" panose="02020603050405020304" pitchFamily="18" charset="0"/>
                <a:cs typeface="Arial" panose="020B0604020202020204" pitchFamily="34" charset="0"/>
              </a:rPr>
              <a:t>. </a:t>
            </a:r>
          </a:p>
          <a:p>
            <a:pPr marL="0" marR="0" algn="just">
              <a:lnSpc>
                <a:spcPct val="115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Some of those major administrative units include the; Registry, Bursary, Security unit, Fire Service, Works &amp; Physical Planning department, Medical Centre, Sports Centre,  Unions ASUU, SSANU, NAAT, NASU</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algn="just">
              <a:lnSpc>
                <a:spcPct val="115000"/>
              </a:lnSpc>
              <a:spcBef>
                <a:spcPts val="0"/>
              </a:spcBef>
              <a:spcAft>
                <a:spcPts val="0"/>
              </a:spcAft>
              <a:buNone/>
            </a:pPr>
            <a:r>
              <a:rPr lang="en-US" dirty="0"/>
              <a:t> </a:t>
            </a:r>
          </a:p>
          <a:p>
            <a:pPr marL="0" marR="0" indent="0" algn="just">
              <a:lnSpc>
                <a:spcPct val="115000"/>
              </a:lnSpc>
              <a:spcBef>
                <a:spcPts val="0"/>
              </a:spcBef>
              <a:spcAft>
                <a:spcPts val="0"/>
              </a:spcAft>
              <a:buNone/>
            </a:pPr>
            <a:r>
              <a:rPr lang="en-GB" sz="1800" b="1" i="1" dirty="0">
                <a:effectLst/>
                <a:latin typeface="Arial" panose="020B0604020202020204" pitchFamily="34" charset="0"/>
                <a:ea typeface="Times New Roman" panose="02020603050405020304" pitchFamily="18" charset="0"/>
                <a:cs typeface="Arial" panose="020B0604020202020204" pitchFamily="34" charset="0"/>
              </a:rPr>
              <a:t>Student Governance &amp; Representation</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UNILAG students run a vibrant student representation body at the Faculty/ Institutes, the various academic Departments, the several hostels of residence and clubs/ societies. </a:t>
            </a:r>
          </a:p>
          <a:p>
            <a:pPr marL="0" marR="0" algn="just">
              <a:lnSpc>
                <a:spcPct val="115000"/>
              </a:lnSpc>
              <a:spcBef>
                <a:spcPts val="0"/>
              </a:spcBef>
              <a:spcAft>
                <a:spcPts val="0"/>
              </a:spcAft>
            </a:pPr>
            <a:endParaRPr lang="en-GB" sz="1800" dirty="0">
              <a:latin typeface="Arial" panose="020B0604020202020204" pitchFamily="34" charset="0"/>
              <a:ea typeface="Times New Roman" panose="02020603050405020304" pitchFamily="18" charset="0"/>
              <a:cs typeface="Arial" panose="020B0604020202020204" pitchFamily="34" charset="0"/>
            </a:endParaRPr>
          </a:p>
          <a:p>
            <a:pPr marL="0" marR="0" algn="just">
              <a:lnSpc>
                <a:spcPct val="115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 terms of inclusivity in university administration, our students have statutory representation on the following boards/ committee; Student Disciplinary Board #1, Student Welfare Board #1, Sports Council #1, Security Advisory Committee #2.</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109537" indent="0">
              <a:buNone/>
            </a:pPr>
            <a:r>
              <a:rPr lang="en-US" dirty="0"/>
              <a:t>                    </a:t>
            </a:r>
          </a:p>
        </p:txBody>
      </p:sp>
      <p:sp>
        <p:nvSpPr>
          <p:cNvPr id="3" name="Title 2">
            <a:extLst>
              <a:ext uri="{FF2B5EF4-FFF2-40B4-BE49-F238E27FC236}">
                <a16:creationId xmlns:a16="http://schemas.microsoft.com/office/drawing/2014/main" id="{A9D856D3-9170-5D6A-F493-D17B8194563E}"/>
              </a:ext>
            </a:extLst>
          </p:cNvPr>
          <p:cNvSpPr>
            <a:spLocks noGrp="1"/>
          </p:cNvSpPr>
          <p:nvPr>
            <p:ph type="title"/>
          </p:nvPr>
        </p:nvSpPr>
        <p:spPr>
          <a:xfrm>
            <a:off x="609600" y="274638"/>
            <a:ext cx="5155096" cy="732527"/>
          </a:xfrm>
        </p:spPr>
        <p:txBody>
          <a:bodyPr>
            <a:normAutofit/>
          </a:bodyPr>
          <a:lstStyle/>
          <a:p>
            <a:r>
              <a:rPr lang="en-US" sz="2800" dirty="0">
                <a:solidFill>
                  <a:srgbClr val="0070C0"/>
                </a:solidFill>
              </a:rPr>
              <a:t> </a:t>
            </a:r>
            <a:r>
              <a:rPr lang="en-US" sz="2800" dirty="0">
                <a:solidFill>
                  <a:srgbClr val="0070C0"/>
                </a:solidFill>
                <a:latin typeface="Lucida Sans" panose="020B0602030504020204" pitchFamily="34" charset="0"/>
              </a:rPr>
              <a:t>University Governance</a:t>
            </a:r>
            <a:endParaRPr lang="en-US" sz="2800" dirty="0"/>
          </a:p>
        </p:txBody>
      </p:sp>
    </p:spTree>
    <p:extLst>
      <p:ext uri="{BB962C8B-B14F-4D97-AF65-F5344CB8AC3E}">
        <p14:creationId xmlns:p14="http://schemas.microsoft.com/office/powerpoint/2010/main" val="3307799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F374C-EAA8-4610-071E-74ABDC55D993}"/>
              </a:ext>
            </a:extLst>
          </p:cNvPr>
          <p:cNvSpPr>
            <a:spLocks noGrp="1"/>
          </p:cNvSpPr>
          <p:nvPr>
            <p:ph type="title"/>
          </p:nvPr>
        </p:nvSpPr>
        <p:spPr/>
        <p:txBody>
          <a:bodyPr>
            <a:normAutofit fontScale="90000"/>
          </a:bodyPr>
          <a:lstStyle/>
          <a:p>
            <a:r>
              <a:rPr lang="en-US" sz="3200" dirty="0">
                <a:solidFill>
                  <a:srgbClr val="0070C0"/>
                </a:solidFill>
              </a:rPr>
              <a:t> </a:t>
            </a:r>
            <a:r>
              <a:rPr lang="en-US" sz="3200" dirty="0">
                <a:solidFill>
                  <a:srgbClr val="0070C0"/>
                </a:solidFill>
                <a:latin typeface="Lucida Sans" panose="020B0602030504020204" pitchFamily="34" charset="0"/>
              </a:rPr>
              <a:t>University Governance: Standing </a:t>
            </a:r>
            <a:r>
              <a:rPr lang="en-US" sz="3100" dirty="0">
                <a:solidFill>
                  <a:srgbClr val="0070C0"/>
                </a:solidFill>
                <a:latin typeface="Lucida Sans" panose="020B0602030504020204" pitchFamily="34" charset="0"/>
              </a:rPr>
              <a:t>Boards/Committees of Council and Senate</a:t>
            </a:r>
            <a:br>
              <a:rPr lang="en-US" sz="4400" dirty="0">
                <a:effectLst/>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5" name="Text Placeholder 4">
            <a:extLst>
              <a:ext uri="{FF2B5EF4-FFF2-40B4-BE49-F238E27FC236}">
                <a16:creationId xmlns:a16="http://schemas.microsoft.com/office/drawing/2014/main" id="{0C160CE3-50FB-4FBD-A45A-9CDB1F5237A0}"/>
              </a:ext>
            </a:extLst>
          </p:cNvPr>
          <p:cNvSpPr>
            <a:spLocks noGrp="1"/>
          </p:cNvSpPr>
          <p:nvPr>
            <p:ph type="body" idx="1"/>
          </p:nvPr>
        </p:nvSpPr>
        <p:spPr/>
        <p:txBody>
          <a:bodyPr/>
          <a:lstStyle/>
          <a:p>
            <a:r>
              <a:rPr lang="en-GB" sz="2400" dirty="0">
                <a:effectLst/>
                <a:latin typeface="Arial" panose="020B0604020202020204" pitchFamily="34" charset="0"/>
                <a:ea typeface="Times New Roman" panose="02020603050405020304" pitchFamily="18" charset="0"/>
                <a:cs typeface="Arial" panose="020B0604020202020204" pitchFamily="34" charset="0"/>
              </a:rPr>
              <a:t>The University of Lagos runs on a Committee system.</a:t>
            </a:r>
            <a:endParaRPr lang="en-US" dirty="0"/>
          </a:p>
        </p:txBody>
      </p:sp>
      <p:sp>
        <p:nvSpPr>
          <p:cNvPr id="6" name="Text Placeholder 5">
            <a:extLst>
              <a:ext uri="{FF2B5EF4-FFF2-40B4-BE49-F238E27FC236}">
                <a16:creationId xmlns:a16="http://schemas.microsoft.com/office/drawing/2014/main" id="{105D0609-4C76-35BD-47F2-F029BF21913E}"/>
              </a:ext>
            </a:extLst>
          </p:cNvPr>
          <p:cNvSpPr>
            <a:spLocks noGrp="1"/>
          </p:cNvSpPr>
          <p:nvPr>
            <p:ph type="body" sz="half" idx="3"/>
          </p:nvPr>
        </p:nvSpPr>
        <p:spPr>
          <a:xfrm>
            <a:off x="6193369" y="4588829"/>
            <a:ext cx="5733100" cy="1996121"/>
          </a:xfrm>
        </p:spPr>
        <p:txBody>
          <a:bodyPr/>
          <a:lstStyle/>
          <a:p>
            <a:r>
              <a:rPr lang="en-GB" sz="2000" dirty="0">
                <a:effectLst/>
                <a:latin typeface="Arial" panose="020B0604020202020204" pitchFamily="34" charset="0"/>
                <a:ea typeface="Times New Roman" panose="02020603050405020304" pitchFamily="18" charset="0"/>
                <a:cs typeface="Arial" panose="020B0604020202020204" pitchFamily="34" charset="0"/>
              </a:rPr>
              <a:t>The committee system helps to ensure that the community is largely administered and governed and all individual members of the community participate in its management either directly or indirectly through elected representatives.</a:t>
            </a:r>
            <a:endParaRPr lang="en-US" sz="2000" dirty="0"/>
          </a:p>
        </p:txBody>
      </p:sp>
      <p:sp>
        <p:nvSpPr>
          <p:cNvPr id="3" name="Content Placeholder 2">
            <a:extLst>
              <a:ext uri="{FF2B5EF4-FFF2-40B4-BE49-F238E27FC236}">
                <a16:creationId xmlns:a16="http://schemas.microsoft.com/office/drawing/2014/main" id="{FD0A7375-931C-2862-6E7B-BC5A5E299C9C}"/>
              </a:ext>
            </a:extLst>
          </p:cNvPr>
          <p:cNvSpPr>
            <a:spLocks noGrp="1"/>
          </p:cNvSpPr>
          <p:nvPr>
            <p:ph sz="quarter" idx="2"/>
          </p:nvPr>
        </p:nvSpPr>
        <p:spPr/>
        <p:txBody>
          <a:bodyPr>
            <a:normAutofit fontScale="55000" lnSpcReduction="20000"/>
          </a:bodyPr>
          <a:lstStyle/>
          <a:p>
            <a:pPr marL="0" marR="0" indent="0" algn="just">
              <a:lnSpc>
                <a:spcPct val="115000"/>
              </a:lnSpc>
              <a:spcBef>
                <a:spcPts val="0"/>
              </a:spcBef>
              <a:spcAft>
                <a:spcPts val="0"/>
              </a:spcAft>
              <a:buNone/>
            </a:pPr>
            <a:r>
              <a:rPr lang="en-GB" sz="3600" b="1" i="1" dirty="0">
                <a:effectLst/>
                <a:latin typeface="Arial" panose="020B0604020202020204" pitchFamily="34" charset="0"/>
                <a:ea typeface="Times New Roman" panose="02020603050405020304" pitchFamily="18" charset="0"/>
                <a:cs typeface="Arial" panose="020B0604020202020204" pitchFamily="34" charset="0"/>
              </a:rPr>
              <a:t>Standing Committees of Council</a:t>
            </a:r>
            <a:endParaRPr lang="en-US" sz="36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600" dirty="0">
                <a:effectLst/>
                <a:latin typeface="Arial" panose="020B0604020202020204" pitchFamily="34" charset="0"/>
                <a:ea typeface="Times New Roman" panose="02020603050405020304" pitchFamily="18" charset="0"/>
                <a:cs typeface="Arial" panose="020B0604020202020204" pitchFamily="34" charset="0"/>
              </a:rPr>
              <a:t>Finance and General Purposes Committee</a:t>
            </a:r>
            <a:endParaRPr lang="en-US" sz="36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600" dirty="0">
                <a:effectLst/>
                <a:latin typeface="Arial" panose="020B0604020202020204" pitchFamily="34" charset="0"/>
                <a:ea typeface="Times New Roman" panose="02020603050405020304" pitchFamily="18" charset="0"/>
                <a:cs typeface="Arial" panose="020B0604020202020204" pitchFamily="34" charset="0"/>
              </a:rPr>
              <a:t>Appointments and Promotions Board</a:t>
            </a:r>
            <a:endParaRPr lang="en-US" sz="36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600" dirty="0">
                <a:effectLst/>
                <a:latin typeface="Arial" panose="020B0604020202020204" pitchFamily="34" charset="0"/>
                <a:ea typeface="Times New Roman" panose="02020603050405020304" pitchFamily="18" charset="0"/>
                <a:cs typeface="Arial" panose="020B0604020202020204" pitchFamily="34" charset="0"/>
              </a:rPr>
              <a:t>Administrative and Technical Staff Committee</a:t>
            </a:r>
            <a:endParaRPr lang="en-US" sz="3600" dirty="0">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600" dirty="0">
                <a:effectLst/>
                <a:latin typeface="Arial" panose="020B0604020202020204" pitchFamily="34" charset="0"/>
                <a:ea typeface="Times New Roman" panose="02020603050405020304" pitchFamily="18" charset="0"/>
                <a:cs typeface="Arial" panose="020B0604020202020204" pitchFamily="34" charset="0"/>
              </a:rPr>
              <a:t>Junior Staff Appointment and Promotions Committee</a:t>
            </a:r>
          </a:p>
          <a:p>
            <a:pPr marL="0" marR="0" algn="just">
              <a:lnSpc>
                <a:spcPct val="115000"/>
              </a:lnSpc>
              <a:spcBef>
                <a:spcPts val="0"/>
              </a:spcBef>
              <a:spcAft>
                <a:spcPts val="0"/>
              </a:spcAft>
            </a:pPr>
            <a:r>
              <a:rPr lang="en-GB" sz="3600" dirty="0">
                <a:latin typeface="Arial" panose="020B0604020202020204" pitchFamily="34" charset="0"/>
                <a:ea typeface="Times New Roman" panose="02020603050405020304" pitchFamily="18" charset="0"/>
                <a:cs typeface="Arial" panose="020B0604020202020204" pitchFamily="34" charset="0"/>
              </a:rPr>
              <a:t>Tenders Board</a:t>
            </a:r>
            <a:endParaRPr lang="en-GB" sz="3600" dirty="0">
              <a:effectLst/>
              <a:latin typeface="Arial" panose="020B0604020202020204" pitchFamily="34" charset="0"/>
              <a:ea typeface="Times New Roman" panose="02020603050405020304" pitchFamily="18" charset="0"/>
              <a:cs typeface="Arial" panose="020B0604020202020204" pitchFamily="34" charset="0"/>
            </a:endParaRPr>
          </a:p>
          <a:p>
            <a:pPr marL="0" marR="0" algn="just">
              <a:lnSpc>
                <a:spcPct val="115000"/>
              </a:lnSpc>
              <a:spcBef>
                <a:spcPts val="0"/>
              </a:spcBef>
              <a:spcAft>
                <a:spcPts val="0"/>
              </a:spcAft>
            </a:pPr>
            <a:r>
              <a:rPr lang="en-GB" sz="3600" dirty="0">
                <a:latin typeface="Arial" panose="020B0604020202020204" pitchFamily="34" charset="0"/>
                <a:ea typeface="Times New Roman" panose="02020603050405020304" pitchFamily="18" charset="0"/>
                <a:cs typeface="Arial" panose="020B0604020202020204" pitchFamily="34" charset="0"/>
              </a:rPr>
              <a:t>Budget Implementation Committee</a:t>
            </a:r>
          </a:p>
          <a:p>
            <a:pPr marL="0" marR="0" algn="just">
              <a:lnSpc>
                <a:spcPct val="115000"/>
              </a:lnSpc>
              <a:spcBef>
                <a:spcPts val="0"/>
              </a:spcBef>
              <a:spcAft>
                <a:spcPts val="0"/>
              </a:spcAft>
            </a:pPr>
            <a:r>
              <a:rPr lang="en-GB" sz="3600" dirty="0">
                <a:effectLst/>
                <a:latin typeface="Arial" panose="020B0604020202020204" pitchFamily="34" charset="0"/>
                <a:ea typeface="Times New Roman" panose="02020603050405020304" pitchFamily="18" charset="0"/>
                <a:cs typeface="Arial" panose="020B0604020202020204" pitchFamily="34" charset="0"/>
              </a:rPr>
              <a:t>Council Committee on Accreditation</a:t>
            </a:r>
          </a:p>
          <a:p>
            <a:endParaRPr lang="en-US" dirty="0"/>
          </a:p>
        </p:txBody>
      </p:sp>
      <p:sp>
        <p:nvSpPr>
          <p:cNvPr id="4" name="Content Placeholder 3">
            <a:extLst>
              <a:ext uri="{FF2B5EF4-FFF2-40B4-BE49-F238E27FC236}">
                <a16:creationId xmlns:a16="http://schemas.microsoft.com/office/drawing/2014/main" id="{ADAF7423-49AA-6320-C71E-CC3925314D37}"/>
              </a:ext>
            </a:extLst>
          </p:cNvPr>
          <p:cNvSpPr>
            <a:spLocks noGrp="1"/>
          </p:cNvSpPr>
          <p:nvPr>
            <p:ph sz="quarter" idx="4"/>
          </p:nvPr>
        </p:nvSpPr>
        <p:spPr>
          <a:xfrm>
            <a:off x="6193368" y="1444295"/>
            <a:ext cx="5389033" cy="2993069"/>
          </a:xfrm>
        </p:spPr>
        <p:txBody>
          <a:bodyPr>
            <a:normAutofit fontScale="55000" lnSpcReduction="20000"/>
          </a:bodyPr>
          <a:lstStyle/>
          <a:p>
            <a:pPr marL="0" lvl="0" indent="0" algn="just">
              <a:lnSpc>
                <a:spcPct val="115000"/>
              </a:lnSpc>
              <a:spcBef>
                <a:spcPts val="0"/>
              </a:spcBef>
              <a:spcAft>
                <a:spcPts val="0"/>
              </a:spcAft>
              <a:buClr>
                <a:srgbClr val="2DA2BF"/>
              </a:buClr>
              <a:buNone/>
              <a:defRPr/>
            </a:pPr>
            <a:r>
              <a:rPr lang="en-GB" sz="3600" b="1" i="1" dirty="0">
                <a:solidFill>
                  <a:prstClr val="black"/>
                </a:solidFill>
                <a:latin typeface="Arial" panose="020B0604020202020204" pitchFamily="34" charset="0"/>
                <a:ea typeface="Times New Roman" panose="02020603050405020304" pitchFamily="18" charset="0"/>
                <a:cs typeface="Arial" panose="020B0604020202020204" pitchFamily="34" charset="0"/>
              </a:rPr>
              <a:t>Standing Committees of Senate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Development Committee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Provost &amp; Deans Committee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Business Committee of Senate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Student Welfare Board</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Academic Planning Committee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Ceremonies Committee</a:t>
            </a: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Honours Committee</a:t>
            </a:r>
          </a:p>
          <a:p>
            <a:pPr marL="0" lvl="0" algn="just">
              <a:lnSpc>
                <a:spcPct val="115000"/>
              </a:lnSpc>
              <a:spcBef>
                <a:spcPts val="0"/>
              </a:spcBef>
              <a:spcAft>
                <a:spcPts val="0"/>
              </a:spcAft>
              <a:buClr>
                <a:srgbClr val="2DA2BF"/>
              </a:buClr>
              <a:defRPr/>
            </a:pPr>
            <a:r>
              <a:rPr lang="en-GB" sz="3600" dirty="0">
                <a:solidFill>
                  <a:prstClr val="black"/>
                </a:solidFill>
                <a:latin typeface="Arial" panose="020B0604020202020204" pitchFamily="34" charset="0"/>
                <a:ea typeface="Times New Roman" panose="02020603050405020304" pitchFamily="18" charset="0"/>
                <a:cs typeface="Arial" panose="020B0604020202020204" pitchFamily="34" charset="0"/>
              </a:rPr>
              <a:t>Central Research Committee</a:t>
            </a:r>
            <a:endParaRPr lang="en-US" sz="3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70884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F374C-EAA8-4610-071E-74ABDC55D993}"/>
              </a:ext>
            </a:extLst>
          </p:cNvPr>
          <p:cNvSpPr>
            <a:spLocks noGrp="1"/>
          </p:cNvSpPr>
          <p:nvPr>
            <p:ph type="title"/>
          </p:nvPr>
        </p:nvSpPr>
        <p:spPr/>
        <p:txBody>
          <a:bodyPr>
            <a:normAutofit fontScale="90000"/>
          </a:bodyPr>
          <a:lstStyle/>
          <a:p>
            <a:r>
              <a:rPr lang="en-US" sz="3200" dirty="0">
                <a:solidFill>
                  <a:srgbClr val="0070C0"/>
                </a:solidFill>
              </a:rPr>
              <a:t> </a:t>
            </a:r>
            <a:r>
              <a:rPr lang="en-US" sz="3200" dirty="0">
                <a:solidFill>
                  <a:srgbClr val="0070C0"/>
                </a:solidFill>
                <a:latin typeface="Lucida Sans" panose="020B0602030504020204" pitchFamily="34" charset="0"/>
              </a:rPr>
              <a:t>University Governance: </a:t>
            </a:r>
            <a:r>
              <a:rPr lang="en-US" sz="3100" dirty="0">
                <a:solidFill>
                  <a:srgbClr val="0070C0"/>
                </a:solidFill>
                <a:latin typeface="Lucida Sans" panose="020B0602030504020204" pitchFamily="34" charset="0"/>
              </a:rPr>
              <a:t>Management Boards/Committees</a:t>
            </a:r>
            <a:br>
              <a:rPr lang="en-US" sz="4400" dirty="0">
                <a:effectLst/>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5" name="Text Placeholder 4">
            <a:extLst>
              <a:ext uri="{FF2B5EF4-FFF2-40B4-BE49-F238E27FC236}">
                <a16:creationId xmlns:a16="http://schemas.microsoft.com/office/drawing/2014/main" id="{0C160CE3-50FB-4FBD-A45A-9CDB1F5237A0}"/>
              </a:ext>
            </a:extLst>
          </p:cNvPr>
          <p:cNvSpPr>
            <a:spLocks noGrp="1"/>
          </p:cNvSpPr>
          <p:nvPr>
            <p:ph type="body" idx="1"/>
          </p:nvPr>
        </p:nvSpPr>
        <p:spPr>
          <a:xfrm>
            <a:off x="609600" y="5098093"/>
            <a:ext cx="5386917" cy="1486857"/>
          </a:xfrm>
        </p:spPr>
        <p:txBody>
          <a:bodyPr/>
          <a:lstStyle/>
          <a:p>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CONVOCATION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is the body comprising all the graduate members of staff as well as graduate alumni of the University. Convocation is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represented in Council but not in Senate</a:t>
            </a:r>
          </a:p>
          <a:p>
            <a:endParaRPr lang="en-US" sz="1800" dirty="0"/>
          </a:p>
        </p:txBody>
      </p:sp>
      <p:sp>
        <p:nvSpPr>
          <p:cNvPr id="6" name="Text Placeholder 5">
            <a:extLst>
              <a:ext uri="{FF2B5EF4-FFF2-40B4-BE49-F238E27FC236}">
                <a16:creationId xmlns:a16="http://schemas.microsoft.com/office/drawing/2014/main" id="{105D0609-4C76-35BD-47F2-F029BF21913E}"/>
              </a:ext>
            </a:extLst>
          </p:cNvPr>
          <p:cNvSpPr>
            <a:spLocks noGrp="1"/>
          </p:cNvSpPr>
          <p:nvPr>
            <p:ph type="body" sz="half" idx="3"/>
          </p:nvPr>
        </p:nvSpPr>
        <p:spPr>
          <a:xfrm>
            <a:off x="6193369" y="5098093"/>
            <a:ext cx="5389033" cy="1565753"/>
          </a:xfrm>
        </p:spPr>
        <p:txBody>
          <a:bodyPr/>
          <a:lstStyle/>
          <a:p>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CONGREGATION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is the body comprising all the graduate members of staff of the University and has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representation in Senate and Council.</a:t>
            </a:r>
          </a:p>
        </p:txBody>
      </p:sp>
      <p:sp>
        <p:nvSpPr>
          <p:cNvPr id="3" name="Content Placeholder 2">
            <a:extLst>
              <a:ext uri="{FF2B5EF4-FFF2-40B4-BE49-F238E27FC236}">
                <a16:creationId xmlns:a16="http://schemas.microsoft.com/office/drawing/2014/main" id="{FD0A7375-931C-2862-6E7B-BC5A5E299C9C}"/>
              </a:ext>
            </a:extLst>
          </p:cNvPr>
          <p:cNvSpPr>
            <a:spLocks noGrp="1"/>
          </p:cNvSpPr>
          <p:nvPr>
            <p:ph sz="quarter" idx="2"/>
          </p:nvPr>
        </p:nvSpPr>
        <p:spPr>
          <a:xfrm>
            <a:off x="609600" y="1444295"/>
            <a:ext cx="5386917" cy="3559853"/>
          </a:xfrm>
        </p:spPr>
        <p:txBody>
          <a:bodyPr>
            <a:normAutofit fontScale="47500" lnSpcReduction="20000"/>
          </a:bodyPr>
          <a:lstStyle/>
          <a:p>
            <a:pPr marL="0" marR="0" indent="0" algn="just">
              <a:lnSpc>
                <a:spcPct val="115000"/>
              </a:lnSpc>
              <a:spcBef>
                <a:spcPts val="0"/>
              </a:spcBef>
              <a:spcAft>
                <a:spcPts val="0"/>
              </a:spcAft>
              <a:buNone/>
            </a:pPr>
            <a:r>
              <a:rPr lang="en-GB" sz="3800" b="1" i="1" dirty="0">
                <a:effectLst/>
                <a:latin typeface="Arial" panose="020B0604020202020204" pitchFamily="34" charset="0"/>
                <a:ea typeface="Times New Roman" panose="02020603050405020304" pitchFamily="18" charset="0"/>
                <a:cs typeface="Arial" panose="020B0604020202020204" pitchFamily="34" charset="0"/>
              </a:rPr>
              <a:t>University Management Committees</a:t>
            </a:r>
          </a:p>
          <a:p>
            <a:pPr marL="0" marR="0" indent="0" algn="just">
              <a:lnSpc>
                <a:spcPct val="115000"/>
              </a:lnSpc>
              <a:spcBef>
                <a:spcPts val="0"/>
              </a:spcBef>
              <a:spcAft>
                <a:spcPts val="0"/>
              </a:spcAft>
              <a:buNone/>
            </a:pP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Central Time-table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Senate Honours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Staff Welfare Advisory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Security Advisory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Halls of Residence Management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University Medical Centre Management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Housing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GB" sz="3800" b="1" dirty="0">
                <a:effectLst/>
                <a:latin typeface="Arial" panose="020B0604020202020204" pitchFamily="34" charset="0"/>
                <a:ea typeface="Times New Roman" panose="02020603050405020304" pitchFamily="18" charset="0"/>
                <a:cs typeface="Arial" panose="020B0604020202020204" pitchFamily="34" charset="0"/>
              </a:rPr>
              <a:t>Board of Survey</a:t>
            </a:r>
            <a:endParaRPr lang="en-US" sz="3800" b="1"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
        <p:nvSpPr>
          <p:cNvPr id="4" name="Content Placeholder 3">
            <a:extLst>
              <a:ext uri="{FF2B5EF4-FFF2-40B4-BE49-F238E27FC236}">
                <a16:creationId xmlns:a16="http://schemas.microsoft.com/office/drawing/2014/main" id="{ADAF7423-49AA-6320-C71E-CC3925314D37}"/>
              </a:ext>
            </a:extLst>
          </p:cNvPr>
          <p:cNvSpPr>
            <a:spLocks noGrp="1"/>
          </p:cNvSpPr>
          <p:nvPr>
            <p:ph sz="quarter" idx="4"/>
          </p:nvPr>
        </p:nvSpPr>
        <p:spPr/>
        <p:txBody>
          <a:bodyPr>
            <a:normAutofit fontScale="47500" lnSpcReduction="20000"/>
          </a:bodyPr>
          <a:lstStyle/>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UNILAG Property Management &amp; Development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Tenders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Endowment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Sports Council</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UNILAG Transport and Traffic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Distance Learning Institute Management Board</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b="1" dirty="0">
                <a:effectLst/>
                <a:latin typeface="Arial" panose="020B0604020202020204" pitchFamily="34" charset="0"/>
                <a:ea typeface="Times New Roman" panose="02020603050405020304" pitchFamily="18" charset="0"/>
                <a:cs typeface="Arial" panose="020B0604020202020204" pitchFamily="34" charset="0"/>
              </a:rPr>
              <a:t>Procurement Planning Committee</a:t>
            </a:r>
            <a:endParaRPr lang="en-US" sz="38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University Budget Implementation Monitoring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Staff School Board of Governors</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3800" dirty="0">
                <a:effectLst/>
                <a:latin typeface="Arial" panose="020B0604020202020204" pitchFamily="34" charset="0"/>
                <a:ea typeface="Times New Roman" panose="02020603050405020304" pitchFamily="18" charset="0"/>
                <a:cs typeface="Arial" panose="020B0604020202020204" pitchFamily="34" charset="0"/>
              </a:rPr>
              <a:t>Counselling Centre Management Committee</a:t>
            </a:r>
            <a:endParaRPr lang="en-US" sz="3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58416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E80D3-3F7B-3DDA-1FDA-EC6A226E430B}"/>
              </a:ext>
            </a:extLst>
          </p:cNvPr>
          <p:cNvSpPr>
            <a:spLocks noGrp="1"/>
          </p:cNvSpPr>
          <p:nvPr>
            <p:ph idx="1"/>
          </p:nvPr>
        </p:nvSpPr>
        <p:spPr>
          <a:xfrm>
            <a:off x="143984" y="751716"/>
            <a:ext cx="7434263" cy="1402762"/>
          </a:xfrm>
        </p:spPr>
        <p:txBody>
          <a:bodyPr/>
          <a:lstStyle/>
          <a:p>
            <a:pPr algn="just"/>
            <a:r>
              <a:rPr lang="en-US" sz="2400" b="0" i="0" dirty="0">
                <a:solidFill>
                  <a:srgbClr val="333333"/>
                </a:solidFill>
                <a:effectLst/>
                <a:latin typeface="Arial" panose="020B0604020202020204" pitchFamily="34" charset="0"/>
                <a:cs typeface="Arial" panose="020B0604020202020204" pitchFamily="34" charset="0"/>
              </a:rPr>
              <a:t>University governance is predicated on several policy documents including but not limited to the Conditions of Service and other extant circulars. FME and NUC has oversight functions,</a:t>
            </a:r>
          </a:p>
          <a:p>
            <a:pPr lvl="1" algn="just">
              <a:defRPr/>
            </a:pPr>
            <a:endParaRPr lang="en-US" sz="2000" dirty="0">
              <a:latin typeface="PT Sans"/>
            </a:endParaRP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defRPr/>
            </a:pPr>
            <a:endParaRPr lang="en-US" sz="2400" dirty="0">
              <a:latin typeface="Poppins" panose="00000500000000000000" pitchFamily="2" charset="0"/>
              <a:cs typeface="Poppins" panose="00000500000000000000" pitchFamily="2" charset="0"/>
            </a:endParaRPr>
          </a:p>
        </p:txBody>
      </p:sp>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119269" y="0"/>
            <a:ext cx="10972800" cy="751715"/>
          </a:xfrm>
        </p:spPr>
        <p:txBody>
          <a:bodyPr>
            <a:noAutofit/>
          </a:bodyPr>
          <a:lstStyle/>
          <a:p>
            <a:pPr>
              <a:defRPr/>
            </a:pPr>
            <a:r>
              <a:rPr lang="en-US" sz="2800" dirty="0">
                <a:solidFill>
                  <a:srgbClr val="0070C0"/>
                </a:solidFill>
              </a:rPr>
              <a:t>University Governance: Policies &amp; Regulations </a:t>
            </a:r>
          </a:p>
        </p:txBody>
      </p:sp>
      <p:pic>
        <p:nvPicPr>
          <p:cNvPr id="4" name="Picture 3">
            <a:extLst>
              <a:ext uri="{FF2B5EF4-FFF2-40B4-BE49-F238E27FC236}">
                <a16:creationId xmlns:a16="http://schemas.microsoft.com/office/drawing/2014/main" id="{69F15C53-44C2-1E1A-829E-4FD5DBB73D2E}"/>
              </a:ext>
            </a:extLst>
          </p:cNvPr>
          <p:cNvPicPr>
            <a:picLocks noChangeAspect="1"/>
          </p:cNvPicPr>
          <p:nvPr/>
        </p:nvPicPr>
        <p:blipFill>
          <a:blip r:embed="rId2"/>
          <a:stretch>
            <a:fillRect/>
          </a:stretch>
        </p:blipFill>
        <p:spPr>
          <a:xfrm>
            <a:off x="4164575" y="2461364"/>
            <a:ext cx="3497633" cy="3437764"/>
          </a:xfrm>
          <a:prstGeom prst="rect">
            <a:avLst/>
          </a:prstGeom>
        </p:spPr>
      </p:pic>
      <p:pic>
        <p:nvPicPr>
          <p:cNvPr id="6" name="Picture 5">
            <a:extLst>
              <a:ext uri="{FF2B5EF4-FFF2-40B4-BE49-F238E27FC236}">
                <a16:creationId xmlns:a16="http://schemas.microsoft.com/office/drawing/2014/main" id="{06455D50-6D90-5851-F558-912A670AD51A}"/>
              </a:ext>
            </a:extLst>
          </p:cNvPr>
          <p:cNvPicPr>
            <a:picLocks noChangeAspect="1"/>
          </p:cNvPicPr>
          <p:nvPr/>
        </p:nvPicPr>
        <p:blipFill>
          <a:blip r:embed="rId3"/>
          <a:stretch>
            <a:fillRect/>
          </a:stretch>
        </p:blipFill>
        <p:spPr>
          <a:xfrm>
            <a:off x="0" y="2411260"/>
            <a:ext cx="3971750" cy="3544866"/>
          </a:xfrm>
          <a:prstGeom prst="rect">
            <a:avLst/>
          </a:prstGeom>
        </p:spPr>
      </p:pic>
      <p:pic>
        <p:nvPicPr>
          <p:cNvPr id="7" name="Picture 6">
            <a:extLst>
              <a:ext uri="{FF2B5EF4-FFF2-40B4-BE49-F238E27FC236}">
                <a16:creationId xmlns:a16="http://schemas.microsoft.com/office/drawing/2014/main" id="{DD759A19-5608-CFCF-E8D9-526A35EEFC7A}"/>
              </a:ext>
            </a:extLst>
          </p:cNvPr>
          <p:cNvPicPr>
            <a:picLocks noChangeAspect="1"/>
          </p:cNvPicPr>
          <p:nvPr/>
        </p:nvPicPr>
        <p:blipFill>
          <a:blip r:embed="rId4"/>
          <a:stretch>
            <a:fillRect/>
          </a:stretch>
        </p:blipFill>
        <p:spPr>
          <a:xfrm>
            <a:off x="7855033" y="3974515"/>
            <a:ext cx="3948984" cy="2808329"/>
          </a:xfrm>
          <a:prstGeom prst="rect">
            <a:avLst/>
          </a:prstGeom>
        </p:spPr>
      </p:pic>
      <p:pic>
        <p:nvPicPr>
          <p:cNvPr id="8" name="Picture 7">
            <a:extLst>
              <a:ext uri="{FF2B5EF4-FFF2-40B4-BE49-F238E27FC236}">
                <a16:creationId xmlns:a16="http://schemas.microsoft.com/office/drawing/2014/main" id="{7F4214C2-F04A-15A7-E632-CA300EC7B27C}"/>
              </a:ext>
            </a:extLst>
          </p:cNvPr>
          <p:cNvPicPr>
            <a:picLocks noChangeAspect="1"/>
          </p:cNvPicPr>
          <p:nvPr/>
        </p:nvPicPr>
        <p:blipFill>
          <a:blip r:embed="rId5"/>
          <a:stretch>
            <a:fillRect/>
          </a:stretch>
        </p:blipFill>
        <p:spPr>
          <a:xfrm>
            <a:off x="7877071" y="820454"/>
            <a:ext cx="4000500" cy="2868460"/>
          </a:xfrm>
          <a:prstGeom prst="rect">
            <a:avLst/>
          </a:prstGeom>
        </p:spPr>
      </p:pic>
    </p:spTree>
    <p:extLst>
      <p:ext uri="{BB962C8B-B14F-4D97-AF65-F5344CB8AC3E}">
        <p14:creationId xmlns:p14="http://schemas.microsoft.com/office/powerpoint/2010/main" val="2218505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E80D3-3F7B-3DDA-1FDA-EC6A226E430B}"/>
              </a:ext>
            </a:extLst>
          </p:cNvPr>
          <p:cNvSpPr>
            <a:spLocks noGrp="1"/>
          </p:cNvSpPr>
          <p:nvPr>
            <p:ph idx="1"/>
          </p:nvPr>
        </p:nvSpPr>
        <p:spPr>
          <a:xfrm>
            <a:off x="143985" y="751715"/>
            <a:ext cx="5952015" cy="5242133"/>
          </a:xfrm>
        </p:spPr>
        <p:txBody>
          <a:bodyPr/>
          <a:lstStyle/>
          <a:p>
            <a:pPr algn="just"/>
            <a:endParaRPr lang="en-US" sz="2400" b="0" i="0" dirty="0">
              <a:solidFill>
                <a:srgbClr val="333333"/>
              </a:solidFill>
              <a:effectLst/>
              <a:latin typeface="Arial" panose="020B0604020202020204" pitchFamily="34" charset="0"/>
              <a:cs typeface="Arial" panose="020B0604020202020204" pitchFamily="34" charset="0"/>
            </a:endParaRPr>
          </a:p>
          <a:p>
            <a:pPr lvl="1" algn="just">
              <a:defRPr/>
            </a:pPr>
            <a:endParaRPr lang="en-US" sz="2000" dirty="0">
              <a:latin typeface="PT Sans"/>
            </a:endParaRPr>
          </a:p>
          <a:p>
            <a:pPr>
              <a:defRPr/>
            </a:pPr>
            <a:r>
              <a:rPr lang="en-US" sz="2400" dirty="0">
                <a:latin typeface="Arial" panose="020B0604020202020204" pitchFamily="34" charset="0"/>
                <a:cs typeface="Arial" panose="020B0604020202020204" pitchFamily="34" charset="0"/>
              </a:rPr>
              <a:t>Policy on   Students /Staff, Students/Students/ Staff/ Staff Romance and Romantic Relationship</a:t>
            </a:r>
          </a:p>
          <a:p>
            <a:pPr>
              <a:defRPr/>
            </a:pPr>
            <a:r>
              <a:rPr lang="en-US" sz="2400" dirty="0">
                <a:latin typeface="Arial" panose="020B0604020202020204" pitchFamily="34" charset="0"/>
                <a:cs typeface="Arial" panose="020B0604020202020204" pitchFamily="34" charset="0"/>
              </a:rPr>
              <a:t>E-Learning Policy</a:t>
            </a:r>
          </a:p>
          <a:p>
            <a:pPr>
              <a:defRPr/>
            </a:pPr>
            <a:r>
              <a:rPr lang="en-US" sz="2400" dirty="0">
                <a:latin typeface="Arial" panose="020B0604020202020204" pitchFamily="34" charset="0"/>
                <a:cs typeface="Arial" panose="020B0604020202020204" pitchFamily="34" charset="0"/>
              </a:rPr>
              <a:t>Research Policy</a:t>
            </a:r>
          </a:p>
          <a:p>
            <a:pPr>
              <a:defRPr/>
            </a:pPr>
            <a:r>
              <a:rPr lang="en-US" sz="2400" dirty="0">
                <a:latin typeface="Arial" panose="020B0604020202020204" pitchFamily="34" charset="0"/>
                <a:cs typeface="Arial" panose="020B0604020202020204" pitchFamily="34" charset="0"/>
              </a:rPr>
              <a:t>Research Ethics Policy</a:t>
            </a:r>
          </a:p>
          <a:p>
            <a:pPr marL="109537" indent="0">
              <a:buNone/>
              <a:defRPr/>
            </a:pPr>
            <a:endParaRPr lang="en-US" sz="2400" dirty="0">
              <a:latin typeface="Arial" panose="020B0604020202020204" pitchFamily="34" charset="0"/>
              <a:cs typeface="Arial" panose="020B0604020202020204" pitchFamily="34" charset="0"/>
            </a:endParaRPr>
          </a:p>
          <a:p>
            <a:pPr>
              <a:defRPr/>
            </a:pPr>
            <a:r>
              <a:rPr lang="en-US" sz="2400" b="1" dirty="0">
                <a:latin typeface="Arial" panose="020B0604020202020204" pitchFamily="34" charset="0"/>
                <a:cs typeface="Arial" panose="020B0604020202020204" pitchFamily="34" charset="0"/>
              </a:rPr>
              <a:t>Ad-hoc  Disciplinary Panels</a:t>
            </a:r>
            <a:r>
              <a:rPr lang="en-US" sz="2400" dirty="0">
                <a:latin typeface="Arial" panose="020B0604020202020204" pitchFamily="34" charset="0"/>
                <a:cs typeface="Arial" panose="020B0604020202020204" pitchFamily="34" charset="0"/>
              </a:rPr>
              <a:t>-</a:t>
            </a:r>
          </a:p>
          <a:p>
            <a:pPr>
              <a:defRPr/>
            </a:pPr>
            <a:r>
              <a:rPr lang="en-US" sz="2400" dirty="0">
                <a:latin typeface="Arial" panose="020B0604020202020204" pitchFamily="34" charset="0"/>
                <a:cs typeface="Arial" panose="020B0604020202020204" pitchFamily="34" charset="0"/>
              </a:rPr>
              <a:t>Investigative Panels/Administrative Panels/Disciplinary Panels</a:t>
            </a:r>
          </a:p>
        </p:txBody>
      </p:sp>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119269" y="0"/>
            <a:ext cx="10972800" cy="751715"/>
          </a:xfrm>
        </p:spPr>
        <p:txBody>
          <a:bodyPr>
            <a:noAutofit/>
          </a:bodyPr>
          <a:lstStyle/>
          <a:p>
            <a:pPr>
              <a:defRPr/>
            </a:pPr>
            <a:r>
              <a:rPr lang="en-US" sz="2800" dirty="0">
                <a:solidFill>
                  <a:srgbClr val="0070C0"/>
                </a:solidFill>
              </a:rPr>
              <a:t>University Governance: Policies &amp; Regulations </a:t>
            </a:r>
          </a:p>
        </p:txBody>
      </p:sp>
      <p:pic>
        <p:nvPicPr>
          <p:cNvPr id="9" name="Picture 8">
            <a:extLst>
              <a:ext uri="{FF2B5EF4-FFF2-40B4-BE49-F238E27FC236}">
                <a16:creationId xmlns:a16="http://schemas.microsoft.com/office/drawing/2014/main" id="{764D24A9-D87C-3087-EB2B-A1D17038E508}"/>
              </a:ext>
            </a:extLst>
          </p:cNvPr>
          <p:cNvPicPr>
            <a:picLocks noChangeAspect="1"/>
          </p:cNvPicPr>
          <p:nvPr/>
        </p:nvPicPr>
        <p:blipFill>
          <a:blip r:embed="rId2"/>
          <a:stretch>
            <a:fillRect/>
          </a:stretch>
        </p:blipFill>
        <p:spPr>
          <a:xfrm>
            <a:off x="6189496" y="852692"/>
            <a:ext cx="6002504" cy="5789330"/>
          </a:xfrm>
          <a:prstGeom prst="rect">
            <a:avLst/>
          </a:prstGeom>
        </p:spPr>
      </p:pic>
    </p:spTree>
    <p:extLst>
      <p:ext uri="{BB962C8B-B14F-4D97-AF65-F5344CB8AC3E}">
        <p14:creationId xmlns:p14="http://schemas.microsoft.com/office/powerpoint/2010/main" val="181356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a:extLst>
              <a:ext uri="{FF2B5EF4-FFF2-40B4-BE49-F238E27FC236}">
                <a16:creationId xmlns:a16="http://schemas.microsoft.com/office/drawing/2014/main" id="{DDAE657A-231C-02D8-7685-CE93587271BE}"/>
              </a:ext>
            </a:extLst>
          </p:cNvPr>
          <p:cNvSpPr>
            <a:spLocks noGrp="1"/>
          </p:cNvSpPr>
          <p:nvPr>
            <p:ph idx="1"/>
          </p:nvPr>
        </p:nvSpPr>
        <p:spPr>
          <a:xfrm>
            <a:off x="1904999" y="1524000"/>
            <a:ext cx="9531263" cy="4724400"/>
          </a:xfrm>
        </p:spPr>
        <p:txBody>
          <a:bodyPr/>
          <a:lstStyle/>
          <a:p>
            <a:pPr eaLnBrk="1" hangingPunct="1"/>
            <a:endParaRPr lang="en-US" altLang="en-US" sz="2800" b="1" dirty="0">
              <a:solidFill>
                <a:schemeClr val="accent4"/>
              </a:solidFill>
              <a:latin typeface="Lucida Calligraphy" panose="03010101010101010101" pitchFamily="66" charset="0"/>
            </a:endParaRPr>
          </a:p>
          <a:p>
            <a:pPr eaLnBrk="1" hangingPunct="1"/>
            <a:r>
              <a:rPr lang="en-US" altLang="en-US" sz="2800" b="1" dirty="0">
                <a:solidFill>
                  <a:schemeClr val="accent4"/>
                </a:solidFill>
                <a:latin typeface="Lucida Calligraphy" panose="03010101010101010101" pitchFamily="66" charset="0"/>
              </a:rPr>
              <a:t> </a:t>
            </a:r>
            <a:r>
              <a:rPr lang="en-US" altLang="en-US" sz="4000" b="1" dirty="0">
                <a:solidFill>
                  <a:schemeClr val="accent4"/>
                </a:solidFill>
                <a:latin typeface="Lucida Calligraphy" panose="03010101010101010101" pitchFamily="66" charset="0"/>
              </a:rPr>
              <a:t>Now ………..</a:t>
            </a:r>
            <a:r>
              <a:rPr lang="en-US" altLang="en-US" sz="4000" b="1" dirty="0" err="1">
                <a:solidFill>
                  <a:schemeClr val="accent4"/>
                </a:solidFill>
                <a:latin typeface="Lucida Calligraphy" panose="03010101010101010101" pitchFamily="66" charset="0"/>
              </a:rPr>
              <a:t>Let,s</a:t>
            </a:r>
            <a:r>
              <a:rPr lang="en-US" altLang="en-US" sz="4000" b="1" dirty="0">
                <a:solidFill>
                  <a:schemeClr val="accent4"/>
                </a:solidFill>
                <a:latin typeface="Lucida Calligraphy" panose="03010101010101010101" pitchFamily="66" charset="0"/>
              </a:rPr>
              <a:t> pause !</a:t>
            </a:r>
            <a:endParaRPr lang="en-US" altLang="en-US" sz="2800" dirty="0">
              <a:solidFill>
                <a:schemeClr val="accent4"/>
              </a:solidFill>
              <a:latin typeface="Lucida Calligraphy" panose="03010101010101010101" pitchFamily="66" charset="0"/>
            </a:endParaRPr>
          </a:p>
        </p:txBody>
      </p:sp>
      <p:sp>
        <p:nvSpPr>
          <p:cNvPr id="2" name="Title 1">
            <a:extLst>
              <a:ext uri="{FF2B5EF4-FFF2-40B4-BE49-F238E27FC236}">
                <a16:creationId xmlns:a16="http://schemas.microsoft.com/office/drawing/2014/main" id="{12134E0A-3780-FF8E-73E8-ECD736281411}"/>
              </a:ext>
            </a:extLst>
          </p:cNvPr>
          <p:cNvSpPr>
            <a:spLocks noGrp="1"/>
          </p:cNvSpPr>
          <p:nvPr>
            <p:ph type="title"/>
          </p:nvPr>
        </p:nvSpPr>
        <p:spPr>
          <a:xfrm>
            <a:off x="720247" y="274638"/>
            <a:ext cx="10916431" cy="868362"/>
          </a:xfrm>
        </p:spPr>
        <p:txBody>
          <a:bodyPr>
            <a:noAutofit/>
          </a:bodyPr>
          <a:lstStyle/>
          <a:p>
            <a:pPr eaLnBrk="1" fontAlgn="auto" hangingPunct="1">
              <a:spcAft>
                <a:spcPts val="0"/>
              </a:spcAft>
              <a:defRPr/>
            </a:pPr>
            <a:r>
              <a:rPr lang="en-US" sz="3200" dirty="0">
                <a:solidFill>
                  <a:srgbClr val="0070C0"/>
                </a:solidFill>
              </a:rPr>
              <a:t>University Governance Mechanisms and Drivers </a:t>
            </a:r>
            <a:endParaRPr lang="en-US" sz="3200" dirty="0">
              <a:solidFill>
                <a:srgbClr val="002060"/>
              </a:solidFill>
            </a:endParaRPr>
          </a:p>
        </p:txBody>
      </p:sp>
      <p:pic>
        <p:nvPicPr>
          <p:cNvPr id="4" name="Picture 3">
            <a:extLst>
              <a:ext uri="{FF2B5EF4-FFF2-40B4-BE49-F238E27FC236}">
                <a16:creationId xmlns:a16="http://schemas.microsoft.com/office/drawing/2014/main" id="{F37DCF67-DC33-8BC1-1D24-24CB15A35E27}"/>
              </a:ext>
            </a:extLst>
          </p:cNvPr>
          <p:cNvPicPr>
            <a:picLocks noChangeAspect="1"/>
          </p:cNvPicPr>
          <p:nvPr/>
        </p:nvPicPr>
        <p:blipFill>
          <a:blip r:embed="rId3"/>
          <a:stretch>
            <a:fillRect/>
          </a:stretch>
        </p:blipFill>
        <p:spPr>
          <a:xfrm>
            <a:off x="0" y="4872625"/>
            <a:ext cx="12192000" cy="1985375"/>
          </a:xfrm>
          <a:prstGeom prst="rect">
            <a:avLst/>
          </a:prstGeom>
        </p:spPr>
      </p:pic>
      <p:pic>
        <p:nvPicPr>
          <p:cNvPr id="5" name="Picture 4">
            <a:extLst>
              <a:ext uri="{FF2B5EF4-FFF2-40B4-BE49-F238E27FC236}">
                <a16:creationId xmlns:a16="http://schemas.microsoft.com/office/drawing/2014/main" id="{82200F67-3F30-8F07-5ED5-8698AA2C60C1}"/>
              </a:ext>
            </a:extLst>
          </p:cNvPr>
          <p:cNvPicPr>
            <a:picLocks noChangeAspect="1"/>
          </p:cNvPicPr>
          <p:nvPr/>
        </p:nvPicPr>
        <p:blipFill>
          <a:blip r:embed="rId4"/>
          <a:stretch>
            <a:fillRect/>
          </a:stretch>
        </p:blipFill>
        <p:spPr>
          <a:xfrm>
            <a:off x="56367" y="4935255"/>
            <a:ext cx="1897693" cy="186637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007E3321-2572-3E3B-4342-4A9A367C24AD}"/>
              </a:ext>
            </a:extLst>
          </p:cNvPr>
          <p:cNvSpPr>
            <a:spLocks noGrp="1"/>
          </p:cNvSpPr>
          <p:nvPr>
            <p:ph type="title"/>
          </p:nvPr>
        </p:nvSpPr>
        <p:spPr>
          <a:xfrm>
            <a:off x="1752600" y="152401"/>
            <a:ext cx="9776884" cy="898525"/>
          </a:xfrm>
        </p:spPr>
        <p:txBody>
          <a:bodyPr>
            <a:normAutofit fontScale="90000"/>
          </a:bodyPr>
          <a:lstStyle/>
          <a:p>
            <a:pPr>
              <a:defRPr/>
            </a:pPr>
            <a:r>
              <a:rPr lang="en-US" sz="2800" dirty="0">
                <a:solidFill>
                  <a:srgbClr val="0070C0"/>
                </a:solidFill>
                <a:cs typeface="Times New Roman" pitchFamily="18" charset="0"/>
              </a:rPr>
              <a:t>Governance Mechanisms:  Mission, Vision and Core Values</a:t>
            </a:r>
          </a:p>
        </p:txBody>
      </p:sp>
      <p:graphicFrame>
        <p:nvGraphicFramePr>
          <p:cNvPr id="5" name="Content Placeholder 4">
            <a:extLst>
              <a:ext uri="{FF2B5EF4-FFF2-40B4-BE49-F238E27FC236}">
                <a16:creationId xmlns:a16="http://schemas.microsoft.com/office/drawing/2014/main" id="{F9190152-AD13-29DC-69D1-B04BD9BD74C4}"/>
              </a:ext>
            </a:extLst>
          </p:cNvPr>
          <p:cNvGraphicFramePr>
            <a:graphicFrameLocks noGrp="1"/>
          </p:cNvGraphicFramePr>
          <p:nvPr>
            <p:ph idx="1"/>
            <p:extLst>
              <p:ext uri="{D42A27DB-BD31-4B8C-83A1-F6EECF244321}">
                <p14:modId xmlns:p14="http://schemas.microsoft.com/office/powerpoint/2010/main" val="1135439964"/>
              </p:ext>
            </p:extLst>
          </p:nvPr>
        </p:nvGraphicFramePr>
        <p:xfrm>
          <a:off x="2649255" y="1233815"/>
          <a:ext cx="6031282" cy="33381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8C8880E2-D483-75C7-DD15-5C9082169232}"/>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B542CC3-79C1-4C77-AD15-4437D67768B6}" type="slidenum">
              <a:rPr lang="en-US" altLang="en-US">
                <a:latin typeface="Lucida Sans Unicode" panose="020B0602030504020204" pitchFamily="34" charset="0"/>
              </a:rPr>
              <a:pPr eaLnBrk="1" hangingPunct="1"/>
              <a:t>18</a:t>
            </a:fld>
            <a:endParaRPr lang="en-US" altLang="en-US">
              <a:latin typeface="Lucida Sans Unicode" panose="020B0602030504020204" pitchFamily="34" charset="0"/>
            </a:endParaRPr>
          </a:p>
        </p:txBody>
      </p:sp>
      <p:sp>
        <p:nvSpPr>
          <p:cNvPr id="3" name="TextBox 2">
            <a:extLst>
              <a:ext uri="{FF2B5EF4-FFF2-40B4-BE49-F238E27FC236}">
                <a16:creationId xmlns:a16="http://schemas.microsoft.com/office/drawing/2014/main" id="{0BB24D11-FBE8-7C4C-BF23-F41C30E3E95C}"/>
              </a:ext>
            </a:extLst>
          </p:cNvPr>
          <p:cNvSpPr txBox="1"/>
          <p:nvPr/>
        </p:nvSpPr>
        <p:spPr>
          <a:xfrm>
            <a:off x="2356123" y="4320607"/>
            <a:ext cx="3332230" cy="923330"/>
          </a:xfrm>
          <a:prstGeom prst="rect">
            <a:avLst/>
          </a:prstGeom>
          <a:noFill/>
        </p:spPr>
        <p:txBody>
          <a:bodyPr wrap="square">
            <a:spAutoFit/>
          </a:bodyPr>
          <a:lstStyle/>
          <a:p>
            <a:endParaRPr lang="en-US" dirty="0"/>
          </a:p>
          <a:p>
            <a:endParaRPr lang="en-US" dirty="0"/>
          </a:p>
          <a:p>
            <a:pPr algn="just"/>
            <a:r>
              <a:rPr lang="en-US" dirty="0"/>
              <a:t>“</a:t>
            </a:r>
            <a:r>
              <a:rPr lang="en-US" dirty="0">
                <a:latin typeface="Berlin Sans FB" panose="020E0602020502020306" pitchFamily="34" charset="0"/>
              </a:rPr>
              <a:t> </a:t>
            </a:r>
            <a:r>
              <a:rPr lang="en-US" dirty="0"/>
              <a:t>“</a:t>
            </a:r>
          </a:p>
        </p:txBody>
      </p:sp>
      <p:sp>
        <p:nvSpPr>
          <p:cNvPr id="7" name="TextBox 6">
            <a:extLst>
              <a:ext uri="{FF2B5EF4-FFF2-40B4-BE49-F238E27FC236}">
                <a16:creationId xmlns:a16="http://schemas.microsoft.com/office/drawing/2014/main" id="{FAFD4749-E0D5-2E53-98A3-2485AF8AD060}"/>
              </a:ext>
            </a:extLst>
          </p:cNvPr>
          <p:cNvSpPr txBox="1"/>
          <p:nvPr/>
        </p:nvSpPr>
        <p:spPr>
          <a:xfrm>
            <a:off x="7083469" y="1299160"/>
            <a:ext cx="4590790" cy="1323439"/>
          </a:xfrm>
          <a:prstGeom prst="rect">
            <a:avLst/>
          </a:prstGeom>
          <a:noFill/>
        </p:spPr>
        <p:txBody>
          <a:bodyPr wrap="square">
            <a:spAutoFit/>
          </a:bodyPr>
          <a:lstStyle/>
          <a:p>
            <a:pPr algn="just"/>
            <a:r>
              <a:rPr lang="en-GB" sz="1600" b="1" i="1" dirty="0">
                <a:solidFill>
                  <a:srgbClr val="002060"/>
                </a:solidFill>
                <a:latin typeface="Arial" charset="0"/>
                <a:cs typeface="Arial" charset="0"/>
              </a:rPr>
              <a:t>To provide a conducive environment for teaching, learning, research and development, where staff and students will interact and compete effectively with their counterparts globally.“</a:t>
            </a:r>
            <a:endParaRPr lang="en-US" sz="1600" dirty="0">
              <a:solidFill>
                <a:srgbClr val="002060"/>
              </a:solidFill>
            </a:endParaRPr>
          </a:p>
        </p:txBody>
      </p:sp>
      <p:sp>
        <p:nvSpPr>
          <p:cNvPr id="11" name="TextBox 10">
            <a:extLst>
              <a:ext uri="{FF2B5EF4-FFF2-40B4-BE49-F238E27FC236}">
                <a16:creationId xmlns:a16="http://schemas.microsoft.com/office/drawing/2014/main" id="{41581658-778D-3E81-2728-57EF0F35BC17}"/>
              </a:ext>
            </a:extLst>
          </p:cNvPr>
          <p:cNvSpPr txBox="1"/>
          <p:nvPr/>
        </p:nvSpPr>
        <p:spPr>
          <a:xfrm>
            <a:off x="8420334" y="3960528"/>
            <a:ext cx="3539794" cy="2800767"/>
          </a:xfrm>
          <a:prstGeom prst="rect">
            <a:avLst/>
          </a:prstGeom>
          <a:noFill/>
        </p:spPr>
        <p:txBody>
          <a:bodyPr wrap="square">
            <a:spAutoFit/>
          </a:bodyPr>
          <a:lstStyle/>
          <a:p>
            <a:pPr algn="just">
              <a:defRPr/>
            </a:pPr>
            <a:r>
              <a:rPr lang="en-US" sz="1600" dirty="0">
                <a:latin typeface="Berlin Sans FB" panose="020E0602020502020306" pitchFamily="34" charset="0"/>
              </a:rPr>
              <a:t>Commitment to Excellence in Learning and Character:</a:t>
            </a:r>
          </a:p>
          <a:p>
            <a:pPr algn="just">
              <a:defRPr/>
            </a:pPr>
            <a:r>
              <a:rPr lang="en-US" sz="1600" dirty="0">
                <a:latin typeface="Berlin Sans FB" panose="020E0602020502020306" pitchFamily="34" charset="0"/>
              </a:rPr>
              <a:t>Conducive and Friendly Learning Environment:</a:t>
            </a:r>
          </a:p>
          <a:p>
            <a:pPr algn="just">
              <a:defRPr/>
            </a:pPr>
            <a:r>
              <a:rPr lang="en-US" sz="1600" dirty="0">
                <a:latin typeface="Berlin Sans FB" panose="020E0602020502020306" pitchFamily="34" charset="0"/>
              </a:rPr>
              <a:t> Integrity and Respect:</a:t>
            </a:r>
          </a:p>
          <a:p>
            <a:pPr algn="just">
              <a:defRPr/>
            </a:pPr>
            <a:r>
              <a:rPr lang="en-US" sz="1600" dirty="0">
                <a:latin typeface="Berlin Sans FB" panose="020E0602020502020306" pitchFamily="34" charset="0"/>
              </a:rPr>
              <a:t>Continuous Improvement of Staff Professionalism and Competence</a:t>
            </a:r>
          </a:p>
          <a:p>
            <a:pPr algn="just">
              <a:defRPr/>
            </a:pPr>
            <a:r>
              <a:rPr lang="en-US" sz="1600" dirty="0">
                <a:latin typeface="Berlin Sans FB" panose="020E0602020502020306" pitchFamily="34" charset="0"/>
              </a:rPr>
              <a:t>Commitment to Continuous Improvement of all Facilities:</a:t>
            </a:r>
          </a:p>
          <a:p>
            <a:pPr algn="just">
              <a:defRPr/>
            </a:pPr>
            <a:r>
              <a:rPr lang="en-US" sz="1600" dirty="0">
                <a:latin typeface="Berlin Sans FB" panose="020E0602020502020306" pitchFamily="34" charset="0"/>
              </a:rPr>
              <a:t>Enforcement of Innovative Culture and Ethical Conduct:</a:t>
            </a:r>
          </a:p>
        </p:txBody>
      </p:sp>
      <p:sp>
        <p:nvSpPr>
          <p:cNvPr id="6" name="TextBox 5">
            <a:extLst>
              <a:ext uri="{FF2B5EF4-FFF2-40B4-BE49-F238E27FC236}">
                <a16:creationId xmlns:a16="http://schemas.microsoft.com/office/drawing/2014/main" id="{17136C07-3314-B6DA-5210-CEF80FBE54D1}"/>
              </a:ext>
            </a:extLst>
          </p:cNvPr>
          <p:cNvSpPr txBox="1"/>
          <p:nvPr/>
        </p:nvSpPr>
        <p:spPr>
          <a:xfrm>
            <a:off x="325370" y="3429000"/>
            <a:ext cx="2981501" cy="2554545"/>
          </a:xfrm>
          <a:prstGeom prst="rect">
            <a:avLst/>
          </a:prstGeom>
          <a:noFill/>
        </p:spPr>
        <p:txBody>
          <a:bodyPr wrap="square">
            <a:spAutoFit/>
          </a:bodyPr>
          <a:lstStyle/>
          <a:p>
            <a:endParaRPr lang="en-US" sz="2000" dirty="0"/>
          </a:p>
          <a:p>
            <a:pPr algn="just"/>
            <a:endParaRPr lang="en-US" sz="2000" dirty="0"/>
          </a:p>
          <a:p>
            <a:pPr algn="just"/>
            <a:endParaRPr lang="en-US" sz="2000" dirty="0"/>
          </a:p>
          <a:p>
            <a:pPr algn="just"/>
            <a:r>
              <a:rPr lang="en-US" sz="2000" dirty="0"/>
              <a:t>“</a:t>
            </a:r>
            <a:r>
              <a:rPr lang="en-US" sz="2000" dirty="0">
                <a:latin typeface="Berlin Sans FB" panose="020E0602020502020306" pitchFamily="34" charset="0"/>
              </a:rPr>
              <a:t>To be a Top Class Institution for the pursuit of excellence in knowledge, character and service to humanity.”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E80D3-3F7B-3DDA-1FDA-EC6A226E430B}"/>
              </a:ext>
            </a:extLst>
          </p:cNvPr>
          <p:cNvSpPr>
            <a:spLocks noGrp="1"/>
          </p:cNvSpPr>
          <p:nvPr>
            <p:ph idx="1"/>
          </p:nvPr>
        </p:nvSpPr>
        <p:spPr>
          <a:xfrm>
            <a:off x="0" y="2323578"/>
            <a:ext cx="3244241" cy="4315216"/>
          </a:xfrm>
        </p:spPr>
        <p:txBody>
          <a:bodyPr/>
          <a:lstStyle/>
          <a:p>
            <a:pPr marL="109537" indent="0" algn="just">
              <a:buNone/>
            </a:pPr>
            <a:endParaRPr lang="en-US" sz="2000" b="0" i="0" dirty="0">
              <a:solidFill>
                <a:srgbClr val="333333"/>
              </a:solidFill>
              <a:effectLst/>
              <a:cs typeface="Arial" panose="020B0604020202020204" pitchFamily="34" charset="0"/>
            </a:endParaRPr>
          </a:p>
          <a:p>
            <a:pPr marL="109537" indent="0" algn="just">
              <a:buNone/>
            </a:pPr>
            <a:endParaRPr lang="en-US" sz="2000" dirty="0">
              <a:solidFill>
                <a:srgbClr val="333333"/>
              </a:solidFill>
              <a:cs typeface="Arial" panose="020B0604020202020204" pitchFamily="34" charset="0"/>
            </a:endParaRPr>
          </a:p>
          <a:p>
            <a:pPr marL="109537" indent="0" algn="just">
              <a:buNone/>
            </a:pPr>
            <a:endParaRPr lang="en-US" sz="2000" b="0" i="0" dirty="0">
              <a:solidFill>
                <a:srgbClr val="333333"/>
              </a:solidFill>
              <a:effectLst/>
              <a:cs typeface="Arial" panose="020B0604020202020204" pitchFamily="34" charset="0"/>
            </a:endParaRPr>
          </a:p>
          <a:p>
            <a:pPr marL="109537" indent="0" algn="just">
              <a:buNone/>
            </a:pPr>
            <a:r>
              <a:rPr lang="en-US" sz="2000" b="0" i="0" dirty="0">
                <a:solidFill>
                  <a:srgbClr val="333333"/>
                </a:solidFill>
                <a:effectLst/>
                <a:cs typeface="Arial" panose="020B0604020202020204" pitchFamily="34" charset="0"/>
              </a:rPr>
              <a:t>The logo of the University of Lagos is represented by a </a:t>
            </a:r>
            <a:r>
              <a:rPr lang="en-US" sz="2000" b="1" i="0" dirty="0">
                <a:solidFill>
                  <a:srgbClr val="333333"/>
                </a:solidFill>
                <a:effectLst/>
                <a:cs typeface="Arial" panose="020B0604020202020204" pitchFamily="34" charset="0"/>
              </a:rPr>
              <a:t>rising sun </a:t>
            </a:r>
            <a:r>
              <a:rPr lang="en-US" sz="2000" b="0" i="0" dirty="0">
                <a:solidFill>
                  <a:srgbClr val="333333"/>
                </a:solidFill>
                <a:effectLst/>
                <a:cs typeface="Arial" panose="020B0604020202020204" pitchFamily="34" charset="0"/>
              </a:rPr>
              <a:t>embedded in the </a:t>
            </a:r>
            <a:r>
              <a:rPr lang="en-US" sz="2000" b="1" i="0" dirty="0">
                <a:solidFill>
                  <a:srgbClr val="333333"/>
                </a:solidFill>
                <a:effectLst/>
                <a:cs typeface="Arial" panose="020B0604020202020204" pitchFamily="34" charset="0"/>
              </a:rPr>
              <a:t>green-white-green</a:t>
            </a:r>
            <a:r>
              <a:rPr lang="en-US" sz="2000" b="0" i="0" dirty="0">
                <a:solidFill>
                  <a:srgbClr val="333333"/>
                </a:solidFill>
                <a:effectLst/>
                <a:cs typeface="Arial" panose="020B0604020202020204" pitchFamily="34" charset="0"/>
              </a:rPr>
              <a:t> of the nation's flag</a:t>
            </a:r>
            <a:r>
              <a:rPr lang="en-US" sz="2000" dirty="0">
                <a:solidFill>
                  <a:srgbClr val="333333"/>
                </a:solidFill>
                <a:cs typeface="Arial" panose="020B0604020202020204" pitchFamily="34" charset="0"/>
              </a:rPr>
              <a:t> </a:t>
            </a:r>
            <a:r>
              <a:rPr lang="en-US" sz="2000" b="0" i="0" dirty="0">
                <a:solidFill>
                  <a:srgbClr val="333333"/>
                </a:solidFill>
                <a:effectLst/>
                <a:cs typeface="Arial" panose="020B0604020202020204" pitchFamily="34" charset="0"/>
              </a:rPr>
              <a:t>a book and the lagoon, depicting </a:t>
            </a:r>
            <a:r>
              <a:rPr lang="en-US" sz="2000" b="1" i="0" dirty="0">
                <a:solidFill>
                  <a:srgbClr val="333333"/>
                </a:solidFill>
                <a:effectLst/>
                <a:cs typeface="Arial" panose="020B0604020202020204" pitchFamily="34" charset="0"/>
              </a:rPr>
              <a:t>academics and the natural environment </a:t>
            </a:r>
            <a:r>
              <a:rPr lang="en-US" sz="2000" b="0" i="0" dirty="0">
                <a:solidFill>
                  <a:srgbClr val="333333"/>
                </a:solidFill>
                <a:effectLst/>
                <a:cs typeface="Arial" panose="020B0604020202020204" pitchFamily="34" charset="0"/>
              </a:rPr>
              <a:t>of the University.</a:t>
            </a:r>
            <a:endParaRPr lang="en-US" sz="1600" b="1" i="0" dirty="0">
              <a:solidFill>
                <a:srgbClr val="202124"/>
              </a:solidFill>
              <a:effectLst/>
              <a:latin typeface="arial" panose="020B0604020202020204" pitchFamily="34" charset="0"/>
            </a:endParaRPr>
          </a:p>
        </p:txBody>
      </p:sp>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119269" y="274638"/>
            <a:ext cx="10972800" cy="836108"/>
          </a:xfrm>
        </p:spPr>
        <p:txBody>
          <a:bodyPr>
            <a:noAutofit/>
          </a:bodyPr>
          <a:lstStyle/>
          <a:p>
            <a:pPr>
              <a:defRPr/>
            </a:pPr>
            <a:r>
              <a:rPr lang="en-US" sz="2800" dirty="0">
                <a:solidFill>
                  <a:srgbClr val="0070C0"/>
                </a:solidFill>
              </a:rPr>
              <a:t>Governance –University Logo, Mace and Anthem</a:t>
            </a:r>
          </a:p>
        </p:txBody>
      </p:sp>
      <p:pic>
        <p:nvPicPr>
          <p:cNvPr id="3074" name="Picture 2" descr="University of Lagos (@UnilagNigeria) / X">
            <a:extLst>
              <a:ext uri="{FF2B5EF4-FFF2-40B4-BE49-F238E27FC236}">
                <a16:creationId xmlns:a16="http://schemas.microsoft.com/office/drawing/2014/main" id="{77A5D395-0430-F5CA-574D-E24FB04DD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459" y="1110746"/>
            <a:ext cx="2019709" cy="20197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A35EBC4-69AE-D61A-95BB-106788963B8F}"/>
              </a:ext>
            </a:extLst>
          </p:cNvPr>
          <p:cNvPicPr>
            <a:picLocks noChangeAspect="1"/>
          </p:cNvPicPr>
          <p:nvPr/>
        </p:nvPicPr>
        <p:blipFill>
          <a:blip r:embed="rId3"/>
          <a:stretch>
            <a:fillRect/>
          </a:stretch>
        </p:blipFill>
        <p:spPr>
          <a:xfrm>
            <a:off x="6951944" y="857493"/>
            <a:ext cx="4876597" cy="2837685"/>
          </a:xfrm>
          <a:prstGeom prst="rect">
            <a:avLst/>
          </a:prstGeom>
        </p:spPr>
      </p:pic>
      <p:sp>
        <p:nvSpPr>
          <p:cNvPr id="5" name="TextBox 4">
            <a:extLst>
              <a:ext uri="{FF2B5EF4-FFF2-40B4-BE49-F238E27FC236}">
                <a16:creationId xmlns:a16="http://schemas.microsoft.com/office/drawing/2014/main" id="{B8E7C7D2-E35D-E0B0-1FD6-3CA77ECDB06A}"/>
              </a:ext>
            </a:extLst>
          </p:cNvPr>
          <p:cNvSpPr txBox="1"/>
          <p:nvPr/>
        </p:nvSpPr>
        <p:spPr>
          <a:xfrm>
            <a:off x="6576164" y="3845490"/>
            <a:ext cx="5615835" cy="2862322"/>
          </a:xfrm>
          <a:prstGeom prst="rect">
            <a:avLst/>
          </a:prstGeom>
          <a:noFill/>
        </p:spPr>
        <p:txBody>
          <a:bodyPr wrap="square">
            <a:spAutoFit/>
          </a:bodyPr>
          <a:lstStyle/>
          <a:p>
            <a:r>
              <a:rPr lang="en-US" b="1" dirty="0"/>
              <a:t>Verse 1:, </a:t>
            </a:r>
          </a:p>
          <a:p>
            <a:r>
              <a:rPr lang="en-US" dirty="0"/>
              <a:t>University of Lagos, the rising sun,</a:t>
            </a:r>
          </a:p>
          <a:p>
            <a:r>
              <a:rPr lang="en-US" dirty="0"/>
              <a:t> A fountain of excellence, </a:t>
            </a:r>
          </a:p>
          <a:p>
            <a:r>
              <a:rPr lang="en-US" dirty="0"/>
              <a:t>A Citadel of learning by the lagoon front, </a:t>
            </a:r>
          </a:p>
          <a:p>
            <a:r>
              <a:rPr lang="en-US" dirty="0"/>
              <a:t>Home of sound minds, </a:t>
            </a:r>
          </a:p>
          <a:p>
            <a:r>
              <a:rPr lang="en-US" b="1" dirty="0"/>
              <a:t>Chorus: </a:t>
            </a:r>
          </a:p>
          <a:p>
            <a:r>
              <a:rPr lang="en-US" dirty="0"/>
              <a:t>In Deed In Truth</a:t>
            </a:r>
          </a:p>
          <a:p>
            <a:r>
              <a:rPr lang="en-US" dirty="0"/>
              <a:t>We rise beyond the skies</a:t>
            </a:r>
          </a:p>
          <a:p>
            <a:r>
              <a:rPr lang="en-US" dirty="0"/>
              <a:t>Our Misson is to uphold our great heritage</a:t>
            </a:r>
          </a:p>
          <a:p>
            <a:r>
              <a:rPr lang="en-US" dirty="0"/>
              <a:t>We are the Nation’s Pride </a:t>
            </a:r>
          </a:p>
        </p:txBody>
      </p:sp>
      <p:pic>
        <p:nvPicPr>
          <p:cNvPr id="6146" name="Picture 2" descr="January 17, 2023 – University of Lagos">
            <a:extLst>
              <a:ext uri="{FF2B5EF4-FFF2-40B4-BE49-F238E27FC236}">
                <a16:creationId xmlns:a16="http://schemas.microsoft.com/office/drawing/2014/main" id="{0B8B4093-856D-B195-816B-A74E4EB76E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5835" y="966647"/>
            <a:ext cx="2205036" cy="261937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7C254B8-8D3E-7ED1-2960-945ED3F631AC}"/>
              </a:ext>
            </a:extLst>
          </p:cNvPr>
          <p:cNvSpPr txBox="1"/>
          <p:nvPr/>
        </p:nvSpPr>
        <p:spPr>
          <a:xfrm flipH="1">
            <a:off x="4077221" y="4196219"/>
            <a:ext cx="1728591" cy="369332"/>
          </a:xfrm>
          <a:prstGeom prst="rect">
            <a:avLst/>
          </a:prstGeom>
          <a:noFill/>
        </p:spPr>
        <p:txBody>
          <a:bodyPr wrap="square" rtlCol="0">
            <a:spAutoFit/>
          </a:bodyPr>
          <a:lstStyle/>
          <a:p>
            <a:r>
              <a:rPr lang="en-US" b="1" dirty="0"/>
              <a:t>The Mace</a:t>
            </a:r>
          </a:p>
        </p:txBody>
      </p:sp>
    </p:spTree>
    <p:extLst>
      <p:ext uri="{BB962C8B-B14F-4D97-AF65-F5344CB8AC3E}">
        <p14:creationId xmlns:p14="http://schemas.microsoft.com/office/powerpoint/2010/main" val="437425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A2F7EA5-4D75-416C-8E92-79EF3A36BAD1}"/>
              </a:ext>
            </a:extLst>
          </p:cNvPr>
          <p:cNvSpPr>
            <a:spLocks noGrp="1" noChangeArrowheads="1"/>
          </p:cNvSpPr>
          <p:nvPr>
            <p:ph type="title" idx="4294967295"/>
          </p:nvPr>
        </p:nvSpPr>
        <p:spPr>
          <a:xfrm>
            <a:off x="2895600" y="304800"/>
            <a:ext cx="6858000" cy="1143000"/>
          </a:xfrm>
        </p:spPr>
        <p:txBody>
          <a:bodyPr>
            <a:normAutofit fontScale="90000"/>
          </a:bodyPr>
          <a:lstStyle/>
          <a:p>
            <a:pPr eaLnBrk="1" fontAlgn="auto" hangingPunct="1">
              <a:spcAft>
                <a:spcPts val="0"/>
              </a:spcAft>
              <a:defRPr/>
            </a:pPr>
            <a:r>
              <a:rPr lang="en-US" sz="4400" dirty="0">
                <a:solidFill>
                  <a:schemeClr val="accent1"/>
                </a:solidFill>
                <a:latin typeface="Arial Black" pitchFamily="34" charset="0"/>
              </a:rPr>
              <a:t>Housekeeping and Climate Setting</a:t>
            </a:r>
            <a:endParaRPr lang="en-US" dirty="0">
              <a:solidFill>
                <a:srgbClr val="1B0BE7"/>
              </a:solidFill>
            </a:endParaRPr>
          </a:p>
        </p:txBody>
      </p:sp>
      <p:pic>
        <p:nvPicPr>
          <p:cNvPr id="332803" name="Picture 3" descr="MCj04315140000[1]">
            <a:extLst>
              <a:ext uri="{FF2B5EF4-FFF2-40B4-BE49-F238E27FC236}">
                <a16:creationId xmlns:a16="http://schemas.microsoft.com/office/drawing/2014/main" id="{ACF14B7F-4244-4709-85E7-5B8B0A56D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676400"/>
            <a:ext cx="1143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4" name="Picture 4" descr="MCj04298950000[1]">
            <a:extLst>
              <a:ext uri="{FF2B5EF4-FFF2-40B4-BE49-F238E27FC236}">
                <a16:creationId xmlns:a16="http://schemas.microsoft.com/office/drawing/2014/main" id="{8BE47B84-1CBC-4F35-A7DB-21A34E117B1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1752600"/>
            <a:ext cx="106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5" name="Picture 5" descr="MCj02958460000[1]">
            <a:extLst>
              <a:ext uri="{FF2B5EF4-FFF2-40B4-BE49-F238E27FC236}">
                <a16:creationId xmlns:a16="http://schemas.microsoft.com/office/drawing/2014/main" id="{F316B1A3-9EAB-433E-BBCC-3FED391929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4267200"/>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6" name="Picture 6">
            <a:extLst>
              <a:ext uri="{FF2B5EF4-FFF2-40B4-BE49-F238E27FC236}">
                <a16:creationId xmlns:a16="http://schemas.microsoft.com/office/drawing/2014/main" id="{5A70A458-4463-482B-9373-ACFBF38BB6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4196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7" name="Picture 7">
            <a:extLst>
              <a:ext uri="{FF2B5EF4-FFF2-40B4-BE49-F238E27FC236}">
                <a16:creationId xmlns:a16="http://schemas.microsoft.com/office/drawing/2014/main" id="{EFF93791-E50D-43EA-A4B2-56A52F098D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1752600"/>
            <a:ext cx="15811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8" name="Picture 8" descr="j0429871[1]">
            <a:extLst>
              <a:ext uri="{FF2B5EF4-FFF2-40B4-BE49-F238E27FC236}">
                <a16:creationId xmlns:a16="http://schemas.microsoft.com/office/drawing/2014/main" id="{9B96E3DF-C69D-42F0-B457-C873B9233AF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763000" y="1676401"/>
            <a:ext cx="9906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09" name="Picture 9" descr="j0431563[1]">
            <a:extLst>
              <a:ext uri="{FF2B5EF4-FFF2-40B4-BE49-F238E27FC236}">
                <a16:creationId xmlns:a16="http://schemas.microsoft.com/office/drawing/2014/main" id="{A628C483-5B28-4EDC-AD32-4BA4FF46B6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81800" y="1752600"/>
            <a:ext cx="13716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10" name="Picture 10" descr="j0319990[1]">
            <a:extLst>
              <a:ext uri="{FF2B5EF4-FFF2-40B4-BE49-F238E27FC236}">
                <a16:creationId xmlns:a16="http://schemas.microsoft.com/office/drawing/2014/main" id="{E7960733-4178-4620-B575-0EEBBE1AC81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15000" y="4191000"/>
            <a:ext cx="1066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11" name="Picture 11" descr="bd10749_[1]">
            <a:extLst>
              <a:ext uri="{FF2B5EF4-FFF2-40B4-BE49-F238E27FC236}">
                <a16:creationId xmlns:a16="http://schemas.microsoft.com/office/drawing/2014/main" id="{9CEC89F1-D463-46D2-9D52-E5A46DB04F5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962400" y="4343400"/>
            <a:ext cx="1143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12" name="Picture 12" descr="RES_036C">
            <a:extLst>
              <a:ext uri="{FF2B5EF4-FFF2-40B4-BE49-F238E27FC236}">
                <a16:creationId xmlns:a16="http://schemas.microsoft.com/office/drawing/2014/main" id="{14DB3D20-8073-4E8E-99E3-C7E07A4ED3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15400" y="3962401"/>
            <a:ext cx="12382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332804"/>
                                        </p:tgtEl>
                                        <p:attrNameLst>
                                          <p:attrName>r</p:attrName>
                                        </p:attrNameLst>
                                      </p:cBhvr>
                                    </p:animRo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mph" presetSubtype="0" fill="hold" nodeType="clickEffect">
                                  <p:stCondLst>
                                    <p:cond delay="0"/>
                                  </p:stCondLst>
                                  <p:childTnLst>
                                    <p:animScale>
                                      <p:cBhvr>
                                        <p:cTn id="10" dur="2000" fill="hold"/>
                                        <p:tgtEl>
                                          <p:spTgt spid="332803"/>
                                        </p:tgtEl>
                                      </p:cBhvr>
                                      <p:by x="150000" y="150000"/>
                                    </p:animScale>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mph" presetSubtype="0" fill="hold" nodeType="clickEffect">
                                  <p:stCondLst>
                                    <p:cond delay="0"/>
                                  </p:stCondLst>
                                  <p:childTnLst>
                                    <p:animScale>
                                      <p:cBhvr>
                                        <p:cTn id="14" dur="2000" fill="hold"/>
                                        <p:tgtEl>
                                          <p:spTgt spid="332807"/>
                                        </p:tgtEl>
                                      </p:cBhvr>
                                      <p:by x="150000" y="150000"/>
                                    </p:animScale>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mph" presetSubtype="0" fill="hold" nodeType="clickEffect">
                                  <p:stCondLst>
                                    <p:cond delay="0"/>
                                  </p:stCondLst>
                                  <p:childTnLst>
                                    <p:animScale>
                                      <p:cBhvr>
                                        <p:cTn id="18" dur="2000" fill="hold"/>
                                        <p:tgtEl>
                                          <p:spTgt spid="332809"/>
                                        </p:tgtEl>
                                      </p:cBhvr>
                                      <p:by x="150000" y="150000"/>
                                    </p:animScale>
                                  </p:childTnLst>
                                </p:cTn>
                              </p:par>
                            </p:childTnLst>
                          </p:cTn>
                        </p:par>
                      </p:childTnLst>
                    </p:cTn>
                  </p:par>
                  <p:par>
                    <p:cTn id="19" fill="hold" nodeType="clickPar">
                      <p:stCondLst>
                        <p:cond delay="indefinite"/>
                      </p:stCondLst>
                      <p:childTnLst>
                        <p:par>
                          <p:cTn id="20" fill="hold" nodeType="withGroup">
                            <p:stCondLst>
                              <p:cond delay="0"/>
                            </p:stCondLst>
                            <p:childTnLst>
                              <p:par>
                                <p:cTn id="21" presetID="8" presetClass="emph" presetSubtype="0" fill="hold" nodeType="clickEffect">
                                  <p:stCondLst>
                                    <p:cond delay="0"/>
                                  </p:stCondLst>
                                  <p:childTnLst>
                                    <p:animRot by="21600000">
                                      <p:cBhvr>
                                        <p:cTn id="22" dur="2000" fill="hold"/>
                                        <p:tgtEl>
                                          <p:spTgt spid="332808"/>
                                        </p:tgtEl>
                                        <p:attrNameLst>
                                          <p:attrName>r</p:attrName>
                                        </p:attrNameLst>
                                      </p:cBhvr>
                                    </p:animRo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mph" presetSubtype="0" fill="hold" nodeType="clickEffect">
                                  <p:stCondLst>
                                    <p:cond delay="0"/>
                                  </p:stCondLst>
                                  <p:childTnLst>
                                    <p:animScale>
                                      <p:cBhvr>
                                        <p:cTn id="26" dur="2000" fill="hold"/>
                                        <p:tgtEl>
                                          <p:spTgt spid="332806"/>
                                        </p:tgtEl>
                                      </p:cBhvr>
                                      <p:by x="150000" y="150000"/>
                                    </p:animScale>
                                  </p:childTnLst>
                                </p:cTn>
                              </p:par>
                            </p:childTnLst>
                          </p:cTn>
                        </p:par>
                      </p:childTnLst>
                    </p:cTn>
                  </p:par>
                  <p:par>
                    <p:cTn id="27" fill="hold" nodeType="clickPar">
                      <p:stCondLst>
                        <p:cond delay="indefinite"/>
                      </p:stCondLst>
                      <p:childTnLst>
                        <p:par>
                          <p:cTn id="28" fill="hold" nodeType="withGroup">
                            <p:stCondLst>
                              <p:cond delay="0"/>
                            </p:stCondLst>
                            <p:childTnLst>
                              <p:par>
                                <p:cTn id="29" presetID="6" presetClass="emph" presetSubtype="0" fill="hold" nodeType="clickEffect">
                                  <p:stCondLst>
                                    <p:cond delay="0"/>
                                  </p:stCondLst>
                                  <p:childTnLst>
                                    <p:animScale>
                                      <p:cBhvr>
                                        <p:cTn id="30" dur="2000" fill="hold"/>
                                        <p:tgtEl>
                                          <p:spTgt spid="332811"/>
                                        </p:tgtEl>
                                      </p:cBhvr>
                                      <p:by x="150000" y="150000"/>
                                    </p:animScale>
                                  </p:childTnLst>
                                </p:cTn>
                              </p:par>
                            </p:childTnLst>
                          </p:cTn>
                        </p:par>
                      </p:childTnLst>
                    </p:cTn>
                  </p:par>
                  <p:par>
                    <p:cTn id="31" fill="hold" nodeType="clickPar">
                      <p:stCondLst>
                        <p:cond delay="indefinite"/>
                      </p:stCondLst>
                      <p:childTnLst>
                        <p:par>
                          <p:cTn id="32" fill="hold" nodeType="withGroup">
                            <p:stCondLst>
                              <p:cond delay="0"/>
                            </p:stCondLst>
                            <p:childTnLst>
                              <p:par>
                                <p:cTn id="33" presetID="6" presetClass="emph" presetSubtype="0" fill="hold" nodeType="clickEffect">
                                  <p:stCondLst>
                                    <p:cond delay="0"/>
                                  </p:stCondLst>
                                  <p:childTnLst>
                                    <p:animScale>
                                      <p:cBhvr>
                                        <p:cTn id="34" dur="2000" fill="hold"/>
                                        <p:tgtEl>
                                          <p:spTgt spid="332810"/>
                                        </p:tgtEl>
                                      </p:cBhvr>
                                      <p:by x="150000" y="150000"/>
                                    </p:animScale>
                                  </p:childTnLst>
                                </p:cTn>
                              </p:par>
                            </p:childTnLst>
                          </p:cTn>
                        </p:par>
                      </p:childTnLst>
                    </p:cTn>
                  </p:par>
                  <p:par>
                    <p:cTn id="35" fill="hold" nodeType="clickPar">
                      <p:stCondLst>
                        <p:cond delay="indefinite"/>
                      </p:stCondLst>
                      <p:childTnLst>
                        <p:par>
                          <p:cTn id="36" fill="hold" nodeType="withGroup">
                            <p:stCondLst>
                              <p:cond delay="0"/>
                            </p:stCondLst>
                            <p:childTnLst>
                              <p:par>
                                <p:cTn id="37" presetID="6" presetClass="emph" presetSubtype="0" fill="hold" nodeType="clickEffect">
                                  <p:stCondLst>
                                    <p:cond delay="0"/>
                                  </p:stCondLst>
                                  <p:childTnLst>
                                    <p:animScale>
                                      <p:cBhvr>
                                        <p:cTn id="38" dur="2000" fill="hold"/>
                                        <p:tgtEl>
                                          <p:spTgt spid="332805"/>
                                        </p:tgtEl>
                                      </p:cBhvr>
                                      <p:by x="150000" y="15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6" presetClass="emph" presetSubtype="0" fill="hold" nodeType="clickEffect">
                                  <p:stCondLst>
                                    <p:cond delay="0"/>
                                  </p:stCondLst>
                                  <p:childTnLst>
                                    <p:animScale>
                                      <p:cBhvr>
                                        <p:cTn id="42" dur="2000" fill="hold"/>
                                        <p:tgtEl>
                                          <p:spTgt spid="3328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6CA4A8-2396-2EFD-757D-40234B900BC0}"/>
              </a:ext>
            </a:extLst>
          </p:cNvPr>
          <p:cNvSpPr>
            <a:spLocks noGrp="1"/>
          </p:cNvSpPr>
          <p:nvPr>
            <p:ph type="title"/>
          </p:nvPr>
        </p:nvSpPr>
        <p:spPr>
          <a:xfrm>
            <a:off x="119269" y="274638"/>
            <a:ext cx="11598830" cy="836108"/>
          </a:xfrm>
        </p:spPr>
        <p:txBody>
          <a:bodyPr>
            <a:noAutofit/>
          </a:bodyPr>
          <a:lstStyle/>
          <a:p>
            <a:pPr>
              <a:defRPr/>
            </a:pPr>
            <a:r>
              <a:rPr lang="en-US" sz="2800" dirty="0">
                <a:solidFill>
                  <a:srgbClr val="0070C0"/>
                </a:solidFill>
              </a:rPr>
              <a:t>Governance –Academic Ceremonies /Regalia/ Faculty </a:t>
            </a:r>
            <a:r>
              <a:rPr lang="en-US" sz="2800" dirty="0" err="1">
                <a:solidFill>
                  <a:srgbClr val="0070C0"/>
                </a:solidFill>
              </a:rPr>
              <a:t>Colours</a:t>
            </a:r>
            <a:endParaRPr lang="en-US" sz="2800" dirty="0">
              <a:solidFill>
                <a:srgbClr val="0070C0"/>
              </a:solidFill>
            </a:endParaRPr>
          </a:p>
        </p:txBody>
      </p:sp>
      <p:sp>
        <p:nvSpPr>
          <p:cNvPr id="7" name="TextBox 6">
            <a:extLst>
              <a:ext uri="{FF2B5EF4-FFF2-40B4-BE49-F238E27FC236}">
                <a16:creationId xmlns:a16="http://schemas.microsoft.com/office/drawing/2014/main" id="{0A3E8A04-5576-A871-EDE2-76366830AED8}"/>
              </a:ext>
            </a:extLst>
          </p:cNvPr>
          <p:cNvSpPr txBox="1"/>
          <p:nvPr/>
        </p:nvSpPr>
        <p:spPr>
          <a:xfrm>
            <a:off x="281836" y="1110746"/>
            <a:ext cx="6751527" cy="5324535"/>
          </a:xfrm>
          <a:prstGeom prst="rect">
            <a:avLst/>
          </a:prstGeom>
          <a:noFill/>
        </p:spPr>
        <p:txBody>
          <a:bodyPr wrap="square">
            <a:spAutoFit/>
          </a:bodyPr>
          <a:lstStyle/>
          <a:p>
            <a:r>
              <a:rPr lang="en-US" sz="2000" dirty="0">
                <a:solidFill>
                  <a:srgbClr val="002060"/>
                </a:solidFill>
              </a:rPr>
              <a:t>University Academic Ceremonies are:</a:t>
            </a:r>
          </a:p>
          <a:p>
            <a:endParaRPr lang="en-US" sz="2000" dirty="0">
              <a:solidFill>
                <a:srgbClr val="002060"/>
              </a:solidFill>
            </a:endParaRPr>
          </a:p>
          <a:p>
            <a:r>
              <a:rPr lang="en-US" sz="2000" dirty="0">
                <a:solidFill>
                  <a:srgbClr val="002060"/>
                </a:solidFill>
              </a:rPr>
              <a:t> Convocation ceremonies for the award of degrees</a:t>
            </a:r>
          </a:p>
          <a:p>
            <a:r>
              <a:rPr lang="en-US" sz="2000" dirty="0">
                <a:solidFill>
                  <a:srgbClr val="002060"/>
                </a:solidFill>
              </a:rPr>
              <a:t>and honorary degrees</a:t>
            </a:r>
          </a:p>
          <a:p>
            <a:endParaRPr lang="en-US" sz="2000" dirty="0">
              <a:solidFill>
                <a:srgbClr val="002060"/>
              </a:solidFill>
            </a:endParaRPr>
          </a:p>
          <a:p>
            <a:r>
              <a:rPr lang="en-US" sz="2000" dirty="0">
                <a:solidFill>
                  <a:srgbClr val="002060"/>
                </a:solidFill>
              </a:rPr>
              <a:t> Matriculation</a:t>
            </a:r>
          </a:p>
          <a:p>
            <a:endParaRPr lang="en-US" sz="2000" dirty="0">
              <a:solidFill>
                <a:srgbClr val="002060"/>
              </a:solidFill>
            </a:endParaRPr>
          </a:p>
          <a:p>
            <a:r>
              <a:rPr lang="en-US" sz="2000" dirty="0">
                <a:solidFill>
                  <a:srgbClr val="002060"/>
                </a:solidFill>
              </a:rPr>
              <a:t> Inaugural Lectures</a:t>
            </a:r>
          </a:p>
          <a:p>
            <a:endParaRPr lang="en-US" sz="2000" dirty="0">
              <a:solidFill>
                <a:srgbClr val="002060"/>
              </a:solidFill>
            </a:endParaRPr>
          </a:p>
          <a:p>
            <a:r>
              <a:rPr lang="en-US" sz="2000" dirty="0">
                <a:solidFill>
                  <a:srgbClr val="002060"/>
                </a:solidFill>
              </a:rPr>
              <a:t> Valedictory Lectures</a:t>
            </a:r>
          </a:p>
          <a:p>
            <a:endParaRPr lang="en-US" sz="2000" dirty="0">
              <a:solidFill>
                <a:srgbClr val="002060"/>
              </a:solidFill>
            </a:endParaRPr>
          </a:p>
          <a:p>
            <a:r>
              <a:rPr lang="en-US" sz="2000" dirty="0">
                <a:solidFill>
                  <a:srgbClr val="002060"/>
                </a:solidFill>
              </a:rPr>
              <a:t> Foundation Day Lectures</a:t>
            </a:r>
          </a:p>
          <a:p>
            <a:endParaRPr lang="en-US" sz="2000" dirty="0">
              <a:solidFill>
                <a:srgbClr val="002060"/>
              </a:solidFill>
            </a:endParaRPr>
          </a:p>
          <a:p>
            <a:r>
              <a:rPr lang="en-US" sz="2000" dirty="0">
                <a:solidFill>
                  <a:srgbClr val="002060"/>
                </a:solidFill>
              </a:rPr>
              <a:t> Special Senate meetings in Honour of Departing</a:t>
            </a:r>
          </a:p>
          <a:p>
            <a:r>
              <a:rPr lang="en-US" sz="2000" dirty="0">
                <a:solidFill>
                  <a:srgbClr val="002060"/>
                </a:solidFill>
              </a:rPr>
              <a:t> Vice-Chancellors or ranking Professors, and</a:t>
            </a:r>
          </a:p>
          <a:p>
            <a:endParaRPr lang="en-US" sz="2000" dirty="0">
              <a:solidFill>
                <a:srgbClr val="002060"/>
              </a:solidFill>
            </a:endParaRPr>
          </a:p>
          <a:p>
            <a:r>
              <a:rPr lang="en-US" sz="2000" dirty="0">
                <a:solidFill>
                  <a:srgbClr val="002060"/>
                </a:solidFill>
              </a:rPr>
              <a:t> Installation of Chancellors and Vice-Chancellors</a:t>
            </a:r>
          </a:p>
        </p:txBody>
      </p:sp>
      <p:graphicFrame>
        <p:nvGraphicFramePr>
          <p:cNvPr id="8" name="Table 7">
            <a:extLst>
              <a:ext uri="{FF2B5EF4-FFF2-40B4-BE49-F238E27FC236}">
                <a16:creationId xmlns:a16="http://schemas.microsoft.com/office/drawing/2014/main" id="{87617EF2-9356-90DF-F01E-DD99C534213F}"/>
              </a:ext>
            </a:extLst>
          </p:cNvPr>
          <p:cNvGraphicFramePr>
            <a:graphicFrameLocks noGrp="1"/>
          </p:cNvGraphicFramePr>
          <p:nvPr>
            <p:extLst>
              <p:ext uri="{D42A27DB-BD31-4B8C-83A1-F6EECF244321}">
                <p14:modId xmlns:p14="http://schemas.microsoft.com/office/powerpoint/2010/main" val="2839147702"/>
              </p:ext>
            </p:extLst>
          </p:nvPr>
        </p:nvGraphicFramePr>
        <p:xfrm>
          <a:off x="7033364" y="1258865"/>
          <a:ext cx="5098094" cy="5550714"/>
        </p:xfrm>
        <a:graphic>
          <a:graphicData uri="http://schemas.openxmlformats.org/drawingml/2006/table">
            <a:tbl>
              <a:tblPr firstRow="1" bandRow="1"/>
              <a:tblGrid>
                <a:gridCol w="423309">
                  <a:extLst>
                    <a:ext uri="{9D8B030D-6E8A-4147-A177-3AD203B41FA5}">
                      <a16:colId xmlns:a16="http://schemas.microsoft.com/office/drawing/2014/main" val="931051532"/>
                    </a:ext>
                  </a:extLst>
                </a:gridCol>
                <a:gridCol w="1344098">
                  <a:extLst>
                    <a:ext uri="{9D8B030D-6E8A-4147-A177-3AD203B41FA5}">
                      <a16:colId xmlns:a16="http://schemas.microsoft.com/office/drawing/2014/main" val="1455209326"/>
                    </a:ext>
                  </a:extLst>
                </a:gridCol>
                <a:gridCol w="3330687">
                  <a:extLst>
                    <a:ext uri="{9D8B030D-6E8A-4147-A177-3AD203B41FA5}">
                      <a16:colId xmlns:a16="http://schemas.microsoft.com/office/drawing/2014/main" val="3330378941"/>
                    </a:ext>
                  </a:extLst>
                </a:gridCol>
              </a:tblGrid>
              <a:tr h="559007">
                <a:tc>
                  <a:txBody>
                    <a:bodyPr/>
                    <a:lstStyle/>
                    <a:p>
                      <a:pPr marL="0" marR="0">
                        <a:lnSpc>
                          <a:spcPct val="115000"/>
                        </a:lnSpc>
                        <a:spcBef>
                          <a:spcPts val="0"/>
                        </a:spcBef>
                        <a:spcAft>
                          <a:spcPts val="10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S/N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effectLst/>
                          <a:latin typeface="Lucida Sans" panose="020B0602030504020204" pitchFamily="34" charset="0"/>
                          <a:ea typeface="Calibri" panose="020F0502020204030204" pitchFamily="34" charset="0"/>
                          <a:cs typeface="Times New Roman" panose="02020603050405020304" pitchFamily="18" charset="0"/>
                        </a:rPr>
                        <a:t>FACULTY/COLLEGE</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APPROVED COLOURS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5769300"/>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effectLst/>
                          <a:latin typeface="Lucida Sans" panose="020B0602030504020204" pitchFamily="34" charset="0"/>
                          <a:ea typeface="Calibri" panose="020F0502020204030204" pitchFamily="34" charset="0"/>
                          <a:cs typeface="Times New Roman" panose="02020603050405020304" pitchFamily="18" charset="0"/>
                        </a:rPr>
                        <a:t>Arts</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White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3550162"/>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Education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Light yellow</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1399163036"/>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Engineering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Orange</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576002910"/>
                  </a:ext>
                </a:extLst>
              </a:tr>
              <a:tr h="705813">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Environmental Sciences</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Light grey </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D3D3D"/>
                    </a:solidFill>
                  </a:tcPr>
                </a:tc>
                <a:extLst>
                  <a:ext uri="{0D108BD9-81ED-4DB2-BD59-A6C34878D82A}">
                    <a16:rowId xmlns:a16="http://schemas.microsoft.com/office/drawing/2014/main" val="4085328198"/>
                  </a:ext>
                </a:extLst>
              </a:tr>
              <a:tr h="705813">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Management Sciences</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Green</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315101"/>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Law</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Sky blue</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0EA"/>
                    </a:solidFill>
                  </a:tcPr>
                </a:tc>
                <a:extLst>
                  <a:ext uri="{0D108BD9-81ED-4DB2-BD59-A6C34878D82A}">
                    <a16:rowId xmlns:a16="http://schemas.microsoft.com/office/drawing/2014/main" val="360679667"/>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Pharmacy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Purple</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84023094"/>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Science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Golden yellow </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522804395"/>
                  </a:ext>
                </a:extLst>
              </a:tr>
              <a:tr h="431582">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Social sciences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000000"/>
                          </a:solidFill>
                          <a:effectLst/>
                          <a:latin typeface="Lucida Sans" panose="020B0602030504020204" pitchFamily="34" charset="0"/>
                          <a:ea typeface="Calibri" panose="020F0502020204030204" pitchFamily="34" charset="0"/>
                          <a:cs typeface="Times New Roman" panose="02020603050405020304" pitchFamily="18" charset="0"/>
                        </a:rPr>
                        <a:t>Mint green</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DD396"/>
                    </a:solidFill>
                  </a:tcPr>
                </a:tc>
                <a:extLst>
                  <a:ext uri="{0D108BD9-81ED-4DB2-BD59-A6C34878D82A}">
                    <a16:rowId xmlns:a16="http://schemas.microsoft.com/office/drawing/2014/main" val="163404863"/>
                  </a:ext>
                </a:extLst>
              </a:tr>
              <a:tr h="559007">
                <a:tc>
                  <a:txBody>
                    <a:bodyPr/>
                    <a:lstStyle/>
                    <a:p>
                      <a:pPr marL="0" marR="0">
                        <a:lnSpc>
                          <a:spcPct val="115000"/>
                        </a:lnSpc>
                        <a:spcBef>
                          <a:spcPts val="0"/>
                        </a:spcBef>
                        <a:spcAft>
                          <a:spcPts val="10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a:effectLst/>
                          <a:latin typeface="Lucida Sans" panose="020B0602030504020204" pitchFamily="34" charset="0"/>
                          <a:ea typeface="Calibri" panose="020F0502020204030204" pitchFamily="34" charset="0"/>
                          <a:cs typeface="Times New Roman" panose="02020603050405020304" pitchFamily="18" charset="0"/>
                        </a:rPr>
                        <a:t>College of medicine </a:t>
                      </a:r>
                      <a:endParaRPr lang="en-US" sz="110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1100" b="1" dirty="0">
                          <a:solidFill>
                            <a:srgbClr val="FFFFFF"/>
                          </a:solidFill>
                          <a:effectLst/>
                          <a:latin typeface="Lucida Sans" panose="020B0602030504020204" pitchFamily="34" charset="0"/>
                          <a:ea typeface="Calibri" panose="020F0502020204030204" pitchFamily="34" charset="0"/>
                          <a:cs typeface="Times New Roman" panose="02020603050405020304" pitchFamily="18" charset="0"/>
                        </a:rPr>
                        <a:t>Royal blue </a:t>
                      </a:r>
                      <a:endParaRPr lang="en-US" sz="1100" dirty="0">
                        <a:effectLst/>
                        <a:latin typeface="Lucida Sans" panose="020B0602030504020204" pitchFamily="34" charset="0"/>
                        <a:ea typeface="Calibri" panose="020F0502020204030204" pitchFamily="34" charset="0"/>
                        <a:cs typeface="Times New Roman" panose="02020603050405020304" pitchFamily="18" charset="0"/>
                      </a:endParaRPr>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427BC"/>
                    </a:solidFill>
                  </a:tcPr>
                </a:tc>
                <a:extLst>
                  <a:ext uri="{0D108BD9-81ED-4DB2-BD59-A6C34878D82A}">
                    <a16:rowId xmlns:a16="http://schemas.microsoft.com/office/drawing/2014/main" val="1675727151"/>
                  </a:ext>
                </a:extLst>
              </a:tr>
            </a:tbl>
          </a:graphicData>
        </a:graphic>
      </p:graphicFrame>
    </p:spTree>
    <p:extLst>
      <p:ext uri="{BB962C8B-B14F-4D97-AF65-F5344CB8AC3E}">
        <p14:creationId xmlns:p14="http://schemas.microsoft.com/office/powerpoint/2010/main" val="3245463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3EAA-37C7-2573-A91A-62355DBD2750}"/>
              </a:ext>
            </a:extLst>
          </p:cNvPr>
          <p:cNvSpPr>
            <a:spLocks noGrp="1"/>
          </p:cNvSpPr>
          <p:nvPr>
            <p:ph type="title"/>
          </p:nvPr>
        </p:nvSpPr>
        <p:spPr>
          <a:xfrm>
            <a:off x="1054645" y="152401"/>
            <a:ext cx="10759627" cy="898525"/>
          </a:xfrm>
        </p:spPr>
        <p:txBody>
          <a:bodyPr>
            <a:noAutofit/>
          </a:bodyPr>
          <a:lstStyle/>
          <a:p>
            <a:pPr fontAlgn="auto">
              <a:spcAft>
                <a:spcPts val="0"/>
              </a:spcAft>
              <a:defRPr/>
            </a:pPr>
            <a:r>
              <a:rPr lang="en-US" sz="2800" dirty="0">
                <a:solidFill>
                  <a:srgbClr val="0070C0"/>
                </a:solidFill>
                <a:effectLst/>
                <a:latin typeface="Lucida Sans" panose="020B0602030504020204" pitchFamily="34" charset="0"/>
                <a:cs typeface="Times New Roman" pitchFamily="18" charset="0"/>
              </a:rPr>
              <a:t>Governance: Strategic</a:t>
            </a:r>
            <a:r>
              <a:rPr lang="en-US" sz="2800" dirty="0">
                <a:solidFill>
                  <a:srgbClr val="0070C0"/>
                </a:solidFill>
                <a:cs typeface="Times New Roman" pitchFamily="18" charset="0"/>
              </a:rPr>
              <a:t>  Sectors, Goals &amp; Objectives</a:t>
            </a:r>
            <a:endParaRPr lang="en-US" sz="2800" dirty="0">
              <a:solidFill>
                <a:srgbClr val="0070C0"/>
              </a:solidFill>
              <a:effectLst/>
              <a:latin typeface="Lucida Sans" panose="020B0602030504020204" pitchFamily="34" charset="0"/>
              <a:cs typeface="Times New Roman" pitchFamily="18" charset="0"/>
            </a:endParaRPr>
          </a:p>
        </p:txBody>
      </p:sp>
      <p:sp>
        <p:nvSpPr>
          <p:cNvPr id="4" name="Slide Number Placeholder 3">
            <a:extLst>
              <a:ext uri="{FF2B5EF4-FFF2-40B4-BE49-F238E27FC236}">
                <a16:creationId xmlns:a16="http://schemas.microsoft.com/office/drawing/2014/main" id="{CDFC6490-CE42-5193-2AD1-15CB0B49327D}"/>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DD68ACC-4A71-46F5-9FFF-989E448DBAB7}" type="slidenum">
              <a:rPr lang="en-US" altLang="en-US">
                <a:latin typeface="Lucida Sans Unicode" panose="020B0602030504020204" pitchFamily="34" charset="0"/>
              </a:rPr>
              <a:pPr eaLnBrk="1" hangingPunct="1"/>
              <a:t>21</a:t>
            </a:fld>
            <a:endParaRPr lang="en-US" altLang="en-US">
              <a:latin typeface="Lucida Sans Unicode" panose="020B0602030504020204" pitchFamily="34" charset="0"/>
            </a:endParaRPr>
          </a:p>
        </p:txBody>
      </p:sp>
      <p:graphicFrame>
        <p:nvGraphicFramePr>
          <p:cNvPr id="7" name="Content Placeholder 6">
            <a:extLst>
              <a:ext uri="{FF2B5EF4-FFF2-40B4-BE49-F238E27FC236}">
                <a16:creationId xmlns:a16="http://schemas.microsoft.com/office/drawing/2014/main" id="{4F46C014-559D-BD03-035A-A7F0F88EEF63}"/>
              </a:ext>
            </a:extLst>
          </p:cNvPr>
          <p:cNvGraphicFramePr>
            <a:graphicFrameLocks noGrp="1"/>
          </p:cNvGraphicFramePr>
          <p:nvPr>
            <p:ph idx="1"/>
            <p:extLst>
              <p:ext uri="{D42A27DB-BD31-4B8C-83A1-F6EECF244321}">
                <p14:modId xmlns:p14="http://schemas.microsoft.com/office/powerpoint/2010/main" val="4249017399"/>
              </p:ext>
            </p:extLst>
          </p:nvPr>
        </p:nvGraphicFramePr>
        <p:xfrm>
          <a:off x="4729074" y="1312697"/>
          <a:ext cx="7152515" cy="4616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Content Placeholder 3" descr="Untitled.jpg">
            <a:extLst>
              <a:ext uri="{FF2B5EF4-FFF2-40B4-BE49-F238E27FC236}">
                <a16:creationId xmlns:a16="http://schemas.microsoft.com/office/drawing/2014/main" id="{A7650284-921C-C5F0-3BCB-26E2B85832F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60245" y="1312697"/>
            <a:ext cx="4300535" cy="454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C535E4F-4660-1388-4AEE-A64C9FB740B7}"/>
              </a:ext>
            </a:extLst>
          </p:cNvPr>
          <p:cNvGraphicFramePr>
            <a:graphicFrameLocks noGrp="1"/>
          </p:cNvGraphicFramePr>
          <p:nvPr>
            <p:ph idx="1"/>
            <p:extLst>
              <p:ext uri="{D42A27DB-BD31-4B8C-83A1-F6EECF244321}">
                <p14:modId xmlns:p14="http://schemas.microsoft.com/office/powerpoint/2010/main" val="2837836056"/>
              </p:ext>
            </p:extLst>
          </p:nvPr>
        </p:nvGraphicFramePr>
        <p:xfrm>
          <a:off x="609600" y="1121963"/>
          <a:ext cx="11114915" cy="4723464"/>
        </p:xfrm>
        <a:graphic>
          <a:graphicData uri="http://schemas.openxmlformats.org/drawingml/2006/table">
            <a:tbl>
              <a:tblPr firstRow="1" bandRow="1">
                <a:tableStyleId>{5C22544A-7EE6-4342-B048-85BDC9FD1C3A}</a:tableStyleId>
              </a:tblPr>
              <a:tblGrid>
                <a:gridCol w="3719354">
                  <a:extLst>
                    <a:ext uri="{9D8B030D-6E8A-4147-A177-3AD203B41FA5}">
                      <a16:colId xmlns:a16="http://schemas.microsoft.com/office/drawing/2014/main" val="20000"/>
                    </a:ext>
                  </a:extLst>
                </a:gridCol>
                <a:gridCol w="2013161">
                  <a:extLst>
                    <a:ext uri="{9D8B030D-6E8A-4147-A177-3AD203B41FA5}">
                      <a16:colId xmlns:a16="http://schemas.microsoft.com/office/drawing/2014/main" val="20001"/>
                    </a:ext>
                  </a:extLst>
                </a:gridCol>
                <a:gridCol w="2603671">
                  <a:extLst>
                    <a:ext uri="{9D8B030D-6E8A-4147-A177-3AD203B41FA5}">
                      <a16:colId xmlns:a16="http://schemas.microsoft.com/office/drawing/2014/main" val="20002"/>
                    </a:ext>
                  </a:extLst>
                </a:gridCol>
                <a:gridCol w="2778729">
                  <a:extLst>
                    <a:ext uri="{9D8B030D-6E8A-4147-A177-3AD203B41FA5}">
                      <a16:colId xmlns:a16="http://schemas.microsoft.com/office/drawing/2014/main" val="20003"/>
                    </a:ext>
                  </a:extLst>
                </a:gridCol>
              </a:tblGrid>
              <a:tr h="777998">
                <a:tc>
                  <a:txBody>
                    <a:bodyPr/>
                    <a:lstStyle/>
                    <a:p>
                      <a:r>
                        <a:rPr lang="en-US" sz="2000" dirty="0">
                          <a:effectLst>
                            <a:outerShdw blurRad="38100" dist="38100" dir="2700000" algn="tl">
                              <a:srgbClr val="000000">
                                <a:alpha val="43137"/>
                              </a:srgbClr>
                            </a:outerShdw>
                          </a:effectLst>
                        </a:rPr>
                        <a:t>Sector</a:t>
                      </a:r>
                    </a:p>
                  </a:txBody>
                  <a:tcPr/>
                </a:tc>
                <a:tc>
                  <a:txBody>
                    <a:bodyPr/>
                    <a:lstStyle/>
                    <a:p>
                      <a:r>
                        <a:rPr lang="en-US" sz="2000" dirty="0">
                          <a:effectLst>
                            <a:outerShdw blurRad="38100" dist="38100" dir="2700000" algn="tl">
                              <a:srgbClr val="000000">
                                <a:alpha val="43137"/>
                              </a:srgbClr>
                            </a:outerShdw>
                          </a:effectLst>
                        </a:rPr>
                        <a:t>Objectives</a:t>
                      </a:r>
                    </a:p>
                  </a:txBody>
                  <a:tcPr/>
                </a:tc>
                <a:tc>
                  <a:txBody>
                    <a:bodyPr/>
                    <a:lstStyle/>
                    <a:p>
                      <a:r>
                        <a:rPr lang="en-US" sz="2000" dirty="0">
                          <a:effectLst>
                            <a:outerShdw blurRad="38100" dist="38100" dir="2700000" algn="tl">
                              <a:srgbClr val="000000">
                                <a:alpha val="43137"/>
                              </a:srgbClr>
                            </a:outerShdw>
                          </a:effectLst>
                        </a:rPr>
                        <a:t>Targets/Goals</a:t>
                      </a:r>
                    </a:p>
                  </a:txBody>
                  <a:tcPr/>
                </a:tc>
                <a:tc>
                  <a:txBody>
                    <a:bodyPr/>
                    <a:lstStyle/>
                    <a:p>
                      <a:r>
                        <a:rPr lang="en-US" sz="2000" dirty="0">
                          <a:effectLst>
                            <a:outerShdw blurRad="38100" dist="38100" dir="2700000" algn="tl">
                              <a:srgbClr val="000000">
                                <a:alpha val="43137"/>
                              </a:srgbClr>
                            </a:outerShdw>
                          </a:effectLst>
                        </a:rPr>
                        <a:t>Tasks/Projects</a:t>
                      </a:r>
                    </a:p>
                  </a:txBody>
                  <a:tcPr/>
                </a:tc>
                <a:extLst>
                  <a:ext uri="{0D108BD9-81ED-4DB2-BD59-A6C34878D82A}">
                    <a16:rowId xmlns:a16="http://schemas.microsoft.com/office/drawing/2014/main" val="10000"/>
                  </a:ext>
                </a:extLst>
              </a:tr>
              <a:tr h="483102">
                <a:tc>
                  <a:txBody>
                    <a:bodyPr/>
                    <a:lstStyle/>
                    <a:p>
                      <a:r>
                        <a:rPr lang="en-US" sz="2000" dirty="0">
                          <a:effectLst>
                            <a:outerShdw blurRad="38100" dist="38100" dir="2700000" algn="tl">
                              <a:srgbClr val="000000">
                                <a:alpha val="43137"/>
                              </a:srgbClr>
                            </a:outerShdw>
                          </a:effectLst>
                        </a:rPr>
                        <a:t>Academic Matters</a:t>
                      </a:r>
                    </a:p>
                  </a:txBody>
                  <a:tcPr/>
                </a:tc>
                <a:tc>
                  <a:txBody>
                    <a:bodyPr/>
                    <a:lstStyle/>
                    <a:p>
                      <a:r>
                        <a:rPr lang="en-US" sz="2000" dirty="0">
                          <a:effectLst>
                            <a:outerShdw blurRad="38100" dist="38100" dir="2700000" algn="tl">
                              <a:srgbClr val="000000">
                                <a:alpha val="43137"/>
                              </a:srgbClr>
                            </a:outerShdw>
                          </a:effectLst>
                        </a:rPr>
                        <a:t>8</a:t>
                      </a:r>
                    </a:p>
                  </a:txBody>
                  <a:tcPr/>
                </a:tc>
                <a:tc>
                  <a:txBody>
                    <a:bodyPr/>
                    <a:lstStyle/>
                    <a:p>
                      <a:r>
                        <a:rPr lang="en-US" sz="2000" dirty="0">
                          <a:effectLst>
                            <a:outerShdw blurRad="38100" dist="38100" dir="2700000" algn="tl">
                              <a:srgbClr val="000000">
                                <a:alpha val="43137"/>
                              </a:srgbClr>
                            </a:outerShdw>
                          </a:effectLst>
                        </a:rPr>
                        <a:t>32</a:t>
                      </a:r>
                    </a:p>
                  </a:txBody>
                  <a:tcPr/>
                </a:tc>
                <a:tc>
                  <a:txBody>
                    <a:bodyPr/>
                    <a:lstStyle/>
                    <a:p>
                      <a:r>
                        <a:rPr lang="en-US" sz="2000" dirty="0">
                          <a:effectLst>
                            <a:outerShdw blurRad="38100" dist="38100" dir="2700000" algn="tl">
                              <a:srgbClr val="000000">
                                <a:alpha val="43137"/>
                              </a:srgbClr>
                            </a:outerShdw>
                          </a:effectLst>
                        </a:rPr>
                        <a:t>223</a:t>
                      </a:r>
                    </a:p>
                  </a:txBody>
                  <a:tcPr/>
                </a:tc>
                <a:extLst>
                  <a:ext uri="{0D108BD9-81ED-4DB2-BD59-A6C34878D82A}">
                    <a16:rowId xmlns:a16="http://schemas.microsoft.com/office/drawing/2014/main" val="10001"/>
                  </a:ext>
                </a:extLst>
              </a:tr>
              <a:tr h="483102">
                <a:tc>
                  <a:txBody>
                    <a:bodyPr/>
                    <a:lstStyle/>
                    <a:p>
                      <a:r>
                        <a:rPr lang="en-US" sz="2000" dirty="0">
                          <a:effectLst>
                            <a:outerShdw blurRad="38100" dist="38100" dir="2700000" algn="tl">
                              <a:srgbClr val="000000">
                                <a:alpha val="43137"/>
                              </a:srgbClr>
                            </a:outerShdw>
                          </a:effectLst>
                        </a:rPr>
                        <a:t>Student Matters</a:t>
                      </a:r>
                    </a:p>
                  </a:txBody>
                  <a:tcPr/>
                </a:tc>
                <a:tc>
                  <a:txBody>
                    <a:bodyPr/>
                    <a:lstStyle/>
                    <a:p>
                      <a:r>
                        <a:rPr lang="en-US" sz="2000" dirty="0">
                          <a:effectLst>
                            <a:outerShdw blurRad="38100" dist="38100" dir="2700000" algn="tl">
                              <a:srgbClr val="000000">
                                <a:alpha val="43137"/>
                              </a:srgbClr>
                            </a:outerShdw>
                          </a:effectLst>
                        </a:rPr>
                        <a:t>4</a:t>
                      </a:r>
                    </a:p>
                  </a:txBody>
                  <a:tcPr/>
                </a:tc>
                <a:tc>
                  <a:txBody>
                    <a:bodyPr/>
                    <a:lstStyle/>
                    <a:p>
                      <a:r>
                        <a:rPr lang="en-US" sz="2000" dirty="0">
                          <a:effectLst>
                            <a:outerShdw blurRad="38100" dist="38100" dir="2700000" algn="tl">
                              <a:srgbClr val="000000">
                                <a:alpha val="43137"/>
                              </a:srgbClr>
                            </a:outerShdw>
                          </a:effectLst>
                        </a:rPr>
                        <a:t>7</a:t>
                      </a:r>
                    </a:p>
                  </a:txBody>
                  <a:tcPr/>
                </a:tc>
                <a:tc>
                  <a:txBody>
                    <a:bodyPr/>
                    <a:lstStyle/>
                    <a:p>
                      <a:r>
                        <a:rPr lang="en-US" sz="2000" dirty="0">
                          <a:effectLst>
                            <a:outerShdw blurRad="38100" dist="38100" dir="2700000" algn="tl">
                              <a:srgbClr val="000000">
                                <a:alpha val="43137"/>
                              </a:srgbClr>
                            </a:outerShdw>
                          </a:effectLst>
                        </a:rPr>
                        <a:t>126</a:t>
                      </a:r>
                    </a:p>
                  </a:txBody>
                  <a:tcPr/>
                </a:tc>
                <a:extLst>
                  <a:ext uri="{0D108BD9-81ED-4DB2-BD59-A6C34878D82A}">
                    <a16:rowId xmlns:a16="http://schemas.microsoft.com/office/drawing/2014/main" val="10002"/>
                  </a:ext>
                </a:extLst>
              </a:tr>
              <a:tr h="483102">
                <a:tc>
                  <a:txBody>
                    <a:bodyPr/>
                    <a:lstStyle/>
                    <a:p>
                      <a:r>
                        <a:rPr lang="en-US" sz="2000" dirty="0">
                          <a:effectLst>
                            <a:outerShdw blurRad="38100" dist="38100" dir="2700000" algn="tl">
                              <a:srgbClr val="000000">
                                <a:alpha val="43137"/>
                              </a:srgbClr>
                            </a:outerShdw>
                          </a:effectLst>
                        </a:rPr>
                        <a:t>Human Resources</a:t>
                      </a:r>
                    </a:p>
                  </a:txBody>
                  <a:tcPr/>
                </a:tc>
                <a:tc>
                  <a:txBody>
                    <a:bodyPr/>
                    <a:lstStyle/>
                    <a:p>
                      <a:r>
                        <a:rPr lang="en-US" sz="2000" dirty="0">
                          <a:effectLst>
                            <a:outerShdw blurRad="38100" dist="38100" dir="2700000" algn="tl">
                              <a:srgbClr val="000000">
                                <a:alpha val="43137"/>
                              </a:srgbClr>
                            </a:outerShdw>
                          </a:effectLst>
                        </a:rPr>
                        <a:t>3</a:t>
                      </a:r>
                    </a:p>
                  </a:txBody>
                  <a:tcPr/>
                </a:tc>
                <a:tc>
                  <a:txBody>
                    <a:bodyPr/>
                    <a:lstStyle/>
                    <a:p>
                      <a:r>
                        <a:rPr lang="en-US" sz="2000" dirty="0">
                          <a:effectLst>
                            <a:outerShdw blurRad="38100" dist="38100" dir="2700000" algn="tl">
                              <a:srgbClr val="000000">
                                <a:alpha val="43137"/>
                              </a:srgbClr>
                            </a:outerShdw>
                          </a:effectLst>
                        </a:rPr>
                        <a:t>5</a:t>
                      </a:r>
                    </a:p>
                  </a:txBody>
                  <a:tcPr/>
                </a:tc>
                <a:tc>
                  <a:txBody>
                    <a:bodyPr/>
                    <a:lstStyle/>
                    <a:p>
                      <a:r>
                        <a:rPr lang="en-US" sz="2000" dirty="0">
                          <a:effectLst>
                            <a:outerShdw blurRad="38100" dist="38100" dir="2700000" algn="tl">
                              <a:srgbClr val="000000">
                                <a:alpha val="43137"/>
                              </a:srgbClr>
                            </a:outerShdw>
                          </a:effectLst>
                        </a:rPr>
                        <a:t>45</a:t>
                      </a:r>
                    </a:p>
                  </a:txBody>
                  <a:tcPr/>
                </a:tc>
                <a:extLst>
                  <a:ext uri="{0D108BD9-81ED-4DB2-BD59-A6C34878D82A}">
                    <a16:rowId xmlns:a16="http://schemas.microsoft.com/office/drawing/2014/main" val="10003"/>
                  </a:ext>
                </a:extLst>
              </a:tr>
              <a:tr h="538420">
                <a:tc>
                  <a:txBody>
                    <a:bodyPr/>
                    <a:lstStyle/>
                    <a:p>
                      <a:r>
                        <a:rPr lang="en-US" sz="2000" dirty="0">
                          <a:effectLst>
                            <a:outerShdw blurRad="38100" dist="38100" dir="2700000" algn="tl">
                              <a:srgbClr val="000000">
                                <a:alpha val="43137"/>
                              </a:srgbClr>
                            </a:outerShdw>
                          </a:effectLst>
                        </a:rPr>
                        <a:t>Physical</a:t>
                      </a:r>
                      <a:r>
                        <a:rPr lang="en-US" sz="2000" baseline="0" dirty="0">
                          <a:effectLst>
                            <a:outerShdw blurRad="38100" dist="38100" dir="2700000" algn="tl">
                              <a:srgbClr val="000000">
                                <a:alpha val="43137"/>
                              </a:srgbClr>
                            </a:outerShdw>
                          </a:effectLst>
                        </a:rPr>
                        <a:t> Infrastructure</a:t>
                      </a:r>
                      <a:endParaRPr lang="en-US" sz="2000" dirty="0">
                        <a:effectLst>
                          <a:outerShdw blurRad="38100" dist="38100" dir="2700000" algn="tl">
                            <a:srgbClr val="000000">
                              <a:alpha val="43137"/>
                            </a:srgbClr>
                          </a:outerShdw>
                        </a:effectLst>
                      </a:endParaRPr>
                    </a:p>
                  </a:txBody>
                  <a:tcPr/>
                </a:tc>
                <a:tc>
                  <a:txBody>
                    <a:bodyPr/>
                    <a:lstStyle/>
                    <a:p>
                      <a:r>
                        <a:rPr lang="en-US" sz="2000" dirty="0">
                          <a:effectLst>
                            <a:outerShdw blurRad="38100" dist="38100" dir="2700000" algn="tl">
                              <a:srgbClr val="000000">
                                <a:alpha val="43137"/>
                              </a:srgbClr>
                            </a:outerShdw>
                          </a:effectLst>
                        </a:rPr>
                        <a:t>9</a:t>
                      </a:r>
                    </a:p>
                  </a:txBody>
                  <a:tcPr/>
                </a:tc>
                <a:tc>
                  <a:txBody>
                    <a:bodyPr/>
                    <a:lstStyle/>
                    <a:p>
                      <a:r>
                        <a:rPr lang="en-US" sz="2000" dirty="0">
                          <a:effectLst>
                            <a:outerShdw blurRad="38100" dist="38100" dir="2700000" algn="tl">
                              <a:srgbClr val="000000">
                                <a:alpha val="43137"/>
                              </a:srgbClr>
                            </a:outerShdw>
                          </a:effectLst>
                        </a:rPr>
                        <a:t>30</a:t>
                      </a:r>
                    </a:p>
                  </a:txBody>
                  <a:tcPr/>
                </a:tc>
                <a:tc>
                  <a:txBody>
                    <a:bodyPr/>
                    <a:lstStyle/>
                    <a:p>
                      <a:r>
                        <a:rPr lang="en-US" sz="2000" dirty="0">
                          <a:effectLst>
                            <a:outerShdw blurRad="38100" dist="38100" dir="2700000" algn="tl">
                              <a:srgbClr val="000000">
                                <a:alpha val="43137"/>
                              </a:srgbClr>
                            </a:outerShdw>
                          </a:effectLst>
                        </a:rPr>
                        <a:t>110</a:t>
                      </a:r>
                    </a:p>
                  </a:txBody>
                  <a:tcPr/>
                </a:tc>
                <a:extLst>
                  <a:ext uri="{0D108BD9-81ED-4DB2-BD59-A6C34878D82A}">
                    <a16:rowId xmlns:a16="http://schemas.microsoft.com/office/drawing/2014/main" val="10004"/>
                  </a:ext>
                </a:extLst>
              </a:tr>
              <a:tr h="483102">
                <a:tc>
                  <a:txBody>
                    <a:bodyPr/>
                    <a:lstStyle/>
                    <a:p>
                      <a:r>
                        <a:rPr lang="en-US" sz="2000" dirty="0">
                          <a:effectLst>
                            <a:outerShdw blurRad="38100" dist="38100" dir="2700000" algn="tl">
                              <a:srgbClr val="000000">
                                <a:alpha val="43137"/>
                              </a:srgbClr>
                            </a:outerShdw>
                          </a:effectLst>
                        </a:rPr>
                        <a:t>Environment</a:t>
                      </a:r>
                    </a:p>
                  </a:txBody>
                  <a:tcPr/>
                </a:tc>
                <a:tc>
                  <a:txBody>
                    <a:bodyPr/>
                    <a:lstStyle/>
                    <a:p>
                      <a:r>
                        <a:rPr lang="en-US" sz="2000" dirty="0">
                          <a:effectLst>
                            <a:outerShdw blurRad="38100" dist="38100" dir="2700000" algn="tl">
                              <a:srgbClr val="000000">
                                <a:alpha val="43137"/>
                              </a:srgbClr>
                            </a:outerShdw>
                          </a:effectLst>
                        </a:rPr>
                        <a:t>3</a:t>
                      </a:r>
                    </a:p>
                  </a:txBody>
                  <a:tcPr/>
                </a:tc>
                <a:tc>
                  <a:txBody>
                    <a:bodyPr/>
                    <a:lstStyle/>
                    <a:p>
                      <a:r>
                        <a:rPr lang="en-US" sz="2000" dirty="0">
                          <a:effectLst>
                            <a:outerShdw blurRad="38100" dist="38100" dir="2700000" algn="tl">
                              <a:srgbClr val="000000">
                                <a:alpha val="43137"/>
                              </a:srgbClr>
                            </a:outerShdw>
                          </a:effectLst>
                        </a:rPr>
                        <a:t>3</a:t>
                      </a:r>
                    </a:p>
                  </a:txBody>
                  <a:tcPr/>
                </a:tc>
                <a:tc>
                  <a:txBody>
                    <a:bodyPr/>
                    <a:lstStyle/>
                    <a:p>
                      <a:r>
                        <a:rPr lang="en-US" sz="2000" dirty="0">
                          <a:effectLst>
                            <a:outerShdw blurRad="38100" dist="38100" dir="2700000" algn="tl">
                              <a:srgbClr val="000000">
                                <a:alpha val="43137"/>
                              </a:srgbClr>
                            </a:outerShdw>
                          </a:effectLst>
                        </a:rPr>
                        <a:t>85</a:t>
                      </a:r>
                    </a:p>
                  </a:txBody>
                  <a:tcPr/>
                </a:tc>
                <a:extLst>
                  <a:ext uri="{0D108BD9-81ED-4DB2-BD59-A6C34878D82A}">
                    <a16:rowId xmlns:a16="http://schemas.microsoft.com/office/drawing/2014/main" val="10005"/>
                  </a:ext>
                </a:extLst>
              </a:tr>
              <a:tr h="508434">
                <a:tc>
                  <a:txBody>
                    <a:bodyPr/>
                    <a:lstStyle/>
                    <a:p>
                      <a:r>
                        <a:rPr lang="en-US" sz="2000" dirty="0">
                          <a:effectLst>
                            <a:outerShdw blurRad="38100" dist="38100" dir="2700000" algn="tl">
                              <a:srgbClr val="000000">
                                <a:alpha val="43137"/>
                              </a:srgbClr>
                            </a:outerShdw>
                          </a:effectLst>
                        </a:rPr>
                        <a:t>Health/Safety/ Security</a:t>
                      </a:r>
                    </a:p>
                  </a:txBody>
                  <a:tcPr/>
                </a:tc>
                <a:tc>
                  <a:txBody>
                    <a:bodyPr/>
                    <a:lstStyle/>
                    <a:p>
                      <a:r>
                        <a:rPr lang="en-US" sz="2000" dirty="0">
                          <a:effectLst>
                            <a:outerShdw blurRad="38100" dist="38100" dir="2700000" algn="tl">
                              <a:srgbClr val="000000">
                                <a:alpha val="43137"/>
                              </a:srgbClr>
                            </a:outerShdw>
                          </a:effectLst>
                        </a:rPr>
                        <a:t>5</a:t>
                      </a:r>
                    </a:p>
                  </a:txBody>
                  <a:tcPr/>
                </a:tc>
                <a:tc>
                  <a:txBody>
                    <a:bodyPr/>
                    <a:lstStyle/>
                    <a:p>
                      <a:r>
                        <a:rPr lang="en-US" sz="2000" dirty="0">
                          <a:effectLst>
                            <a:outerShdw blurRad="38100" dist="38100" dir="2700000" algn="tl">
                              <a:srgbClr val="000000">
                                <a:alpha val="43137"/>
                              </a:srgbClr>
                            </a:outerShdw>
                          </a:effectLst>
                        </a:rPr>
                        <a:t>10</a:t>
                      </a:r>
                    </a:p>
                  </a:txBody>
                  <a:tcPr/>
                </a:tc>
                <a:tc>
                  <a:txBody>
                    <a:bodyPr/>
                    <a:lstStyle/>
                    <a:p>
                      <a:r>
                        <a:rPr lang="en-US" sz="2000" dirty="0">
                          <a:effectLst>
                            <a:outerShdw blurRad="38100" dist="38100" dir="2700000" algn="tl">
                              <a:srgbClr val="000000">
                                <a:alpha val="43137"/>
                              </a:srgbClr>
                            </a:outerShdw>
                          </a:effectLst>
                        </a:rPr>
                        <a:t>53</a:t>
                      </a:r>
                    </a:p>
                  </a:txBody>
                  <a:tcPr/>
                </a:tc>
                <a:extLst>
                  <a:ext uri="{0D108BD9-81ED-4DB2-BD59-A6C34878D82A}">
                    <a16:rowId xmlns:a16="http://schemas.microsoft.com/office/drawing/2014/main" val="10006"/>
                  </a:ext>
                </a:extLst>
              </a:tr>
              <a:tr h="483102">
                <a:tc>
                  <a:txBody>
                    <a:bodyPr/>
                    <a:lstStyle/>
                    <a:p>
                      <a:r>
                        <a:rPr lang="en-US" sz="2000" dirty="0">
                          <a:effectLst>
                            <a:outerShdw blurRad="38100" dist="38100" dir="2700000" algn="tl">
                              <a:srgbClr val="000000">
                                <a:alpha val="43137"/>
                              </a:srgbClr>
                            </a:outerShdw>
                          </a:effectLst>
                        </a:rPr>
                        <a:t>Finance</a:t>
                      </a:r>
                    </a:p>
                  </a:txBody>
                  <a:tcPr/>
                </a:tc>
                <a:tc>
                  <a:txBody>
                    <a:bodyPr/>
                    <a:lstStyle/>
                    <a:p>
                      <a:r>
                        <a:rPr lang="en-US" sz="2000" dirty="0">
                          <a:effectLst>
                            <a:outerShdw blurRad="38100" dist="38100" dir="2700000" algn="tl">
                              <a:srgbClr val="000000">
                                <a:alpha val="43137"/>
                              </a:srgbClr>
                            </a:outerShdw>
                          </a:effectLst>
                        </a:rPr>
                        <a:t>2</a:t>
                      </a:r>
                    </a:p>
                  </a:txBody>
                  <a:tcPr/>
                </a:tc>
                <a:tc>
                  <a:txBody>
                    <a:bodyPr/>
                    <a:lstStyle/>
                    <a:p>
                      <a:r>
                        <a:rPr lang="en-US" sz="2000" dirty="0">
                          <a:effectLst>
                            <a:outerShdw blurRad="38100" dist="38100" dir="2700000" algn="tl">
                              <a:srgbClr val="000000">
                                <a:alpha val="43137"/>
                              </a:srgbClr>
                            </a:outerShdw>
                          </a:effectLst>
                        </a:rPr>
                        <a:t>4</a:t>
                      </a:r>
                    </a:p>
                  </a:txBody>
                  <a:tcPr/>
                </a:tc>
                <a:tc>
                  <a:txBody>
                    <a:bodyPr/>
                    <a:lstStyle/>
                    <a:p>
                      <a:r>
                        <a:rPr lang="en-US" sz="2000" dirty="0">
                          <a:effectLst>
                            <a:outerShdw blurRad="38100" dist="38100" dir="2700000" algn="tl">
                              <a:srgbClr val="000000">
                                <a:alpha val="43137"/>
                              </a:srgbClr>
                            </a:outerShdw>
                          </a:effectLst>
                        </a:rPr>
                        <a:t>25</a:t>
                      </a:r>
                    </a:p>
                  </a:txBody>
                  <a:tcPr/>
                </a:tc>
                <a:extLst>
                  <a:ext uri="{0D108BD9-81ED-4DB2-BD59-A6C34878D82A}">
                    <a16:rowId xmlns:a16="http://schemas.microsoft.com/office/drawing/2014/main" val="10007"/>
                  </a:ext>
                </a:extLst>
              </a:tr>
              <a:tr h="483102">
                <a:tc>
                  <a:txBody>
                    <a:bodyPr/>
                    <a:lstStyle/>
                    <a:p>
                      <a:r>
                        <a:rPr lang="en-US" sz="2000" b="1" dirty="0">
                          <a:effectLst>
                            <a:outerShdw blurRad="38100" dist="38100" dir="2700000" algn="tl">
                              <a:srgbClr val="000000">
                                <a:alpha val="43137"/>
                              </a:srgbClr>
                            </a:outerShdw>
                          </a:effectLst>
                        </a:rPr>
                        <a:t>Total</a:t>
                      </a:r>
                    </a:p>
                  </a:txBody>
                  <a:tcPr/>
                </a:tc>
                <a:tc>
                  <a:txBody>
                    <a:bodyPr/>
                    <a:lstStyle/>
                    <a:p>
                      <a:r>
                        <a:rPr lang="en-US" sz="2000" b="1" dirty="0">
                          <a:effectLst>
                            <a:outerShdw blurRad="38100" dist="38100" dir="2700000" algn="tl">
                              <a:srgbClr val="000000">
                                <a:alpha val="43137"/>
                              </a:srgbClr>
                            </a:outerShdw>
                          </a:effectLst>
                        </a:rPr>
                        <a:t>34</a:t>
                      </a:r>
                    </a:p>
                  </a:txBody>
                  <a:tcPr/>
                </a:tc>
                <a:tc>
                  <a:txBody>
                    <a:bodyPr/>
                    <a:lstStyle/>
                    <a:p>
                      <a:r>
                        <a:rPr lang="en-US" sz="2000" b="1" dirty="0">
                          <a:effectLst>
                            <a:outerShdw blurRad="38100" dist="38100" dir="2700000" algn="tl">
                              <a:srgbClr val="000000">
                                <a:alpha val="43137"/>
                              </a:srgbClr>
                            </a:outerShdw>
                          </a:effectLst>
                        </a:rPr>
                        <a:t>91</a:t>
                      </a:r>
                    </a:p>
                  </a:txBody>
                  <a:tcPr/>
                </a:tc>
                <a:tc>
                  <a:txBody>
                    <a:bodyPr/>
                    <a:lstStyle/>
                    <a:p>
                      <a:r>
                        <a:rPr lang="en-US" sz="2000" b="1" dirty="0">
                          <a:effectLst>
                            <a:outerShdw blurRad="38100" dist="38100" dir="2700000" algn="tl">
                              <a:srgbClr val="000000">
                                <a:alpha val="43137"/>
                              </a:srgbClr>
                            </a:outerShdw>
                          </a:effectLst>
                        </a:rPr>
                        <a:t>667</a:t>
                      </a:r>
                    </a:p>
                  </a:txBody>
                  <a:tcPr/>
                </a:tc>
                <a:extLst>
                  <a:ext uri="{0D108BD9-81ED-4DB2-BD59-A6C34878D82A}">
                    <a16:rowId xmlns:a16="http://schemas.microsoft.com/office/drawing/2014/main" val="10008"/>
                  </a:ext>
                </a:extLst>
              </a:tr>
            </a:tbl>
          </a:graphicData>
        </a:graphic>
      </p:graphicFrame>
      <p:sp>
        <p:nvSpPr>
          <p:cNvPr id="3" name="Title 2">
            <a:extLst>
              <a:ext uri="{FF2B5EF4-FFF2-40B4-BE49-F238E27FC236}">
                <a16:creationId xmlns:a16="http://schemas.microsoft.com/office/drawing/2014/main" id="{6D284489-7CB1-7AA1-D23C-6FC407C850C5}"/>
              </a:ext>
            </a:extLst>
          </p:cNvPr>
          <p:cNvSpPr>
            <a:spLocks noGrp="1"/>
          </p:cNvSpPr>
          <p:nvPr>
            <p:ph type="title"/>
          </p:nvPr>
        </p:nvSpPr>
        <p:spPr/>
        <p:txBody>
          <a:bodyPr>
            <a:normAutofit/>
          </a:bodyPr>
          <a:lstStyle/>
          <a:p>
            <a:pPr>
              <a:defRPr/>
            </a:pPr>
            <a:r>
              <a:rPr lang="en-US" sz="2800" dirty="0">
                <a:solidFill>
                  <a:srgbClr val="0070C0"/>
                </a:solidFill>
                <a:effectLst/>
                <a:latin typeface="Lucida Sans" panose="020B0602030504020204" pitchFamily="34" charset="0"/>
                <a:cs typeface="Times New Roman" pitchFamily="18" charset="0"/>
              </a:rPr>
              <a:t>Strategic</a:t>
            </a:r>
            <a:r>
              <a:rPr lang="en-US" sz="2800" dirty="0">
                <a:solidFill>
                  <a:srgbClr val="0070C0"/>
                </a:solidFill>
                <a:cs typeface="Times New Roman" pitchFamily="18" charset="0"/>
              </a:rPr>
              <a:t>  Sectors, Goals &amp; Objectives</a:t>
            </a:r>
            <a:endParaRPr lang="en-US" sz="2800" dirty="0">
              <a:latin typeface="Lucida Sans" panose="020B0602030504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D35BD9-28DD-F2BE-DEA2-F9A7327220B2}"/>
              </a:ext>
            </a:extLst>
          </p:cNvPr>
          <p:cNvSpPr>
            <a:spLocks noGrp="1"/>
          </p:cNvSpPr>
          <p:nvPr>
            <p:ph type="title"/>
          </p:nvPr>
        </p:nvSpPr>
        <p:spPr/>
        <p:txBody>
          <a:bodyPr>
            <a:normAutofit fontScale="90000"/>
          </a:bodyPr>
          <a:lstStyle/>
          <a:p>
            <a:br>
              <a:rPr lang="en-US" dirty="0"/>
            </a:br>
            <a:endParaRPr lang="en-US" dirty="0"/>
          </a:p>
        </p:txBody>
      </p:sp>
      <p:pic>
        <p:nvPicPr>
          <p:cNvPr id="4" name="Picture 3">
            <a:extLst>
              <a:ext uri="{FF2B5EF4-FFF2-40B4-BE49-F238E27FC236}">
                <a16:creationId xmlns:a16="http://schemas.microsoft.com/office/drawing/2014/main" id="{5FC8F93A-3965-355C-4CFC-D928A43B206F}"/>
              </a:ext>
            </a:extLst>
          </p:cNvPr>
          <p:cNvPicPr>
            <a:picLocks noChangeAspect="1"/>
          </p:cNvPicPr>
          <p:nvPr/>
        </p:nvPicPr>
        <p:blipFill>
          <a:blip r:embed="rId2"/>
          <a:stretch>
            <a:fillRect/>
          </a:stretch>
        </p:blipFill>
        <p:spPr>
          <a:xfrm>
            <a:off x="0" y="81419"/>
            <a:ext cx="12331873" cy="6958207"/>
          </a:xfrm>
          <a:prstGeom prst="rect">
            <a:avLst/>
          </a:prstGeom>
        </p:spPr>
      </p:pic>
    </p:spTree>
    <p:extLst>
      <p:ext uri="{BB962C8B-B14F-4D97-AF65-F5344CB8AC3E}">
        <p14:creationId xmlns:p14="http://schemas.microsoft.com/office/powerpoint/2010/main" val="17775899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D35BD9-28DD-F2BE-DEA2-F9A7327220B2}"/>
              </a:ext>
            </a:extLst>
          </p:cNvPr>
          <p:cNvSpPr>
            <a:spLocks noGrp="1"/>
          </p:cNvSpPr>
          <p:nvPr>
            <p:ph type="title"/>
          </p:nvPr>
        </p:nvSpPr>
        <p:spPr/>
        <p:txBody>
          <a:bodyPr>
            <a:normAutofit fontScale="90000"/>
          </a:bodyPr>
          <a:lstStyle/>
          <a:p>
            <a:br>
              <a:rPr lang="en-US" dirty="0"/>
            </a:br>
            <a:endParaRPr lang="en-US" dirty="0"/>
          </a:p>
        </p:txBody>
      </p:sp>
      <p:pic>
        <p:nvPicPr>
          <p:cNvPr id="6" name="Picture 5">
            <a:extLst>
              <a:ext uri="{FF2B5EF4-FFF2-40B4-BE49-F238E27FC236}">
                <a16:creationId xmlns:a16="http://schemas.microsoft.com/office/drawing/2014/main" id="{60F6737D-54FC-33CF-1FF3-B3FF78D59A81}"/>
              </a:ext>
            </a:extLst>
          </p:cNvPr>
          <p:cNvPicPr>
            <a:picLocks noChangeAspect="1"/>
          </p:cNvPicPr>
          <p:nvPr/>
        </p:nvPicPr>
        <p:blipFill>
          <a:blip r:embed="rId2"/>
          <a:stretch>
            <a:fillRect/>
          </a:stretch>
        </p:blipFill>
        <p:spPr>
          <a:xfrm>
            <a:off x="-68894" y="0"/>
            <a:ext cx="12260894" cy="6858000"/>
          </a:xfrm>
          <a:prstGeom prst="rect">
            <a:avLst/>
          </a:prstGeom>
        </p:spPr>
      </p:pic>
    </p:spTree>
    <p:extLst>
      <p:ext uri="{BB962C8B-B14F-4D97-AF65-F5344CB8AC3E}">
        <p14:creationId xmlns:p14="http://schemas.microsoft.com/office/powerpoint/2010/main" val="9215996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a:extLst>
              <a:ext uri="{FF2B5EF4-FFF2-40B4-BE49-F238E27FC236}">
                <a16:creationId xmlns:a16="http://schemas.microsoft.com/office/drawing/2014/main" id="{DDAE657A-231C-02D8-7685-CE93587271BE}"/>
              </a:ext>
            </a:extLst>
          </p:cNvPr>
          <p:cNvSpPr>
            <a:spLocks noGrp="1"/>
          </p:cNvSpPr>
          <p:nvPr>
            <p:ph idx="1"/>
          </p:nvPr>
        </p:nvSpPr>
        <p:spPr>
          <a:xfrm>
            <a:off x="1904999" y="1524000"/>
            <a:ext cx="9531263" cy="4724400"/>
          </a:xfrm>
        </p:spPr>
        <p:txBody>
          <a:bodyPr/>
          <a:lstStyle/>
          <a:p>
            <a:pPr eaLnBrk="1" hangingPunct="1"/>
            <a:endParaRPr lang="en-US" altLang="en-US" sz="2800" b="1" dirty="0">
              <a:solidFill>
                <a:schemeClr val="accent4"/>
              </a:solidFill>
              <a:latin typeface="Lucida Calligraphy" panose="03010101010101010101" pitchFamily="66" charset="0"/>
            </a:endParaRPr>
          </a:p>
          <a:p>
            <a:pPr eaLnBrk="1" hangingPunct="1"/>
            <a:r>
              <a:rPr lang="en-US" altLang="en-US" sz="2800" b="1" dirty="0">
                <a:solidFill>
                  <a:schemeClr val="accent4"/>
                </a:solidFill>
                <a:latin typeface="Lucida Calligraphy" panose="03010101010101010101" pitchFamily="66" charset="0"/>
              </a:rPr>
              <a:t> </a:t>
            </a:r>
            <a:r>
              <a:rPr lang="en-US" altLang="en-US" sz="4000" b="1" dirty="0">
                <a:solidFill>
                  <a:schemeClr val="accent4"/>
                </a:solidFill>
                <a:latin typeface="Lucida Calligraphy" panose="03010101010101010101" pitchFamily="66" charset="0"/>
              </a:rPr>
              <a:t>Now ………..</a:t>
            </a:r>
            <a:r>
              <a:rPr lang="en-US" altLang="en-US" sz="4000" b="1" dirty="0" err="1">
                <a:solidFill>
                  <a:schemeClr val="accent4"/>
                </a:solidFill>
                <a:latin typeface="Lucida Calligraphy" panose="03010101010101010101" pitchFamily="66" charset="0"/>
              </a:rPr>
              <a:t>Let,s</a:t>
            </a:r>
            <a:r>
              <a:rPr lang="en-US" altLang="en-US" sz="4000" b="1" dirty="0">
                <a:solidFill>
                  <a:schemeClr val="accent4"/>
                </a:solidFill>
                <a:latin typeface="Lucida Calligraphy" panose="03010101010101010101" pitchFamily="66" charset="0"/>
              </a:rPr>
              <a:t> pause !</a:t>
            </a:r>
            <a:endParaRPr lang="en-US" altLang="en-US" sz="2800" dirty="0">
              <a:solidFill>
                <a:schemeClr val="accent4"/>
              </a:solidFill>
              <a:latin typeface="Lucida Calligraphy" panose="03010101010101010101" pitchFamily="66" charset="0"/>
            </a:endParaRPr>
          </a:p>
        </p:txBody>
      </p:sp>
      <p:sp>
        <p:nvSpPr>
          <p:cNvPr id="2" name="Title 1">
            <a:extLst>
              <a:ext uri="{FF2B5EF4-FFF2-40B4-BE49-F238E27FC236}">
                <a16:creationId xmlns:a16="http://schemas.microsoft.com/office/drawing/2014/main" id="{12134E0A-3780-FF8E-73E8-ECD736281411}"/>
              </a:ext>
            </a:extLst>
          </p:cNvPr>
          <p:cNvSpPr>
            <a:spLocks noGrp="1"/>
          </p:cNvSpPr>
          <p:nvPr>
            <p:ph type="title"/>
          </p:nvPr>
        </p:nvSpPr>
        <p:spPr>
          <a:xfrm>
            <a:off x="720247" y="274638"/>
            <a:ext cx="10916431" cy="868362"/>
          </a:xfrm>
        </p:spPr>
        <p:txBody>
          <a:bodyPr>
            <a:noAutofit/>
          </a:bodyPr>
          <a:lstStyle/>
          <a:p>
            <a:pPr eaLnBrk="1" fontAlgn="auto" hangingPunct="1">
              <a:spcAft>
                <a:spcPts val="0"/>
              </a:spcAft>
              <a:defRPr/>
            </a:pPr>
            <a:r>
              <a:rPr lang="en-US" sz="3200" dirty="0">
                <a:solidFill>
                  <a:srgbClr val="0070C0"/>
                </a:solidFill>
              </a:rPr>
              <a:t>University Governance Roles and Responsibilities</a:t>
            </a:r>
            <a:endParaRPr lang="en-US" sz="3200" dirty="0">
              <a:solidFill>
                <a:srgbClr val="002060"/>
              </a:solidFill>
            </a:endParaRPr>
          </a:p>
        </p:txBody>
      </p:sp>
      <p:pic>
        <p:nvPicPr>
          <p:cNvPr id="4" name="Picture 3">
            <a:extLst>
              <a:ext uri="{FF2B5EF4-FFF2-40B4-BE49-F238E27FC236}">
                <a16:creationId xmlns:a16="http://schemas.microsoft.com/office/drawing/2014/main" id="{F37DCF67-DC33-8BC1-1D24-24CB15A35E27}"/>
              </a:ext>
            </a:extLst>
          </p:cNvPr>
          <p:cNvPicPr>
            <a:picLocks noChangeAspect="1"/>
          </p:cNvPicPr>
          <p:nvPr/>
        </p:nvPicPr>
        <p:blipFill>
          <a:blip r:embed="rId3"/>
          <a:stretch>
            <a:fillRect/>
          </a:stretch>
        </p:blipFill>
        <p:spPr>
          <a:xfrm>
            <a:off x="0" y="4872625"/>
            <a:ext cx="12192000" cy="1985375"/>
          </a:xfrm>
          <a:prstGeom prst="rect">
            <a:avLst/>
          </a:prstGeom>
        </p:spPr>
      </p:pic>
      <p:pic>
        <p:nvPicPr>
          <p:cNvPr id="5" name="Picture 4">
            <a:extLst>
              <a:ext uri="{FF2B5EF4-FFF2-40B4-BE49-F238E27FC236}">
                <a16:creationId xmlns:a16="http://schemas.microsoft.com/office/drawing/2014/main" id="{82200F67-3F30-8F07-5ED5-8698AA2C60C1}"/>
              </a:ext>
            </a:extLst>
          </p:cNvPr>
          <p:cNvPicPr>
            <a:picLocks noChangeAspect="1"/>
          </p:cNvPicPr>
          <p:nvPr/>
        </p:nvPicPr>
        <p:blipFill>
          <a:blip r:embed="rId4"/>
          <a:stretch>
            <a:fillRect/>
          </a:stretch>
        </p:blipFill>
        <p:spPr>
          <a:xfrm>
            <a:off x="56367" y="4935255"/>
            <a:ext cx="1897693" cy="1866378"/>
          </a:xfrm>
          <a:prstGeom prst="rect">
            <a:avLst/>
          </a:prstGeom>
        </p:spPr>
      </p:pic>
    </p:spTree>
    <p:extLst>
      <p:ext uri="{BB962C8B-B14F-4D97-AF65-F5344CB8AC3E}">
        <p14:creationId xmlns:p14="http://schemas.microsoft.com/office/powerpoint/2010/main" val="1512578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object 244"/>
          <p:cNvSpPr/>
          <p:nvPr/>
        </p:nvSpPr>
        <p:spPr>
          <a:xfrm>
            <a:off x="6886598" y="1867358"/>
            <a:ext cx="0" cy="162789"/>
          </a:xfrm>
          <a:custGeom>
            <a:avLst/>
            <a:gdLst/>
            <a:ahLst/>
            <a:cxnLst/>
            <a:rect l="l" t="t" r="r" b="b"/>
            <a:pathLst>
              <a:path h="190373">
                <a:moveTo>
                  <a:pt x="0" y="0"/>
                </a:moveTo>
                <a:lnTo>
                  <a:pt x="0" y="190373"/>
                </a:lnTo>
              </a:path>
            </a:pathLst>
          </a:custGeom>
          <a:ln w="9144">
            <a:solidFill>
              <a:srgbClr val="000000"/>
            </a:solidFill>
          </a:ln>
        </p:spPr>
        <p:txBody>
          <a:bodyPr wrap="square" lIns="0" tIns="0" rIns="0" bIns="0" rtlCol="0">
            <a:noAutofit/>
          </a:bodyPr>
          <a:lstStyle/>
          <a:p>
            <a:endParaRPr sz="1539"/>
          </a:p>
        </p:txBody>
      </p:sp>
      <p:sp>
        <p:nvSpPr>
          <p:cNvPr id="245" name="object 245"/>
          <p:cNvSpPr/>
          <p:nvPr/>
        </p:nvSpPr>
        <p:spPr>
          <a:xfrm>
            <a:off x="8765787" y="1481611"/>
            <a:ext cx="0" cy="126408"/>
          </a:xfrm>
          <a:custGeom>
            <a:avLst/>
            <a:gdLst/>
            <a:ahLst/>
            <a:cxnLst/>
            <a:rect l="l" t="t" r="r" b="b"/>
            <a:pathLst>
              <a:path h="147827">
                <a:moveTo>
                  <a:pt x="0" y="0"/>
                </a:moveTo>
                <a:lnTo>
                  <a:pt x="0" y="147827"/>
                </a:lnTo>
              </a:path>
            </a:pathLst>
          </a:custGeom>
          <a:ln w="9144">
            <a:solidFill>
              <a:srgbClr val="000000"/>
            </a:solidFill>
          </a:ln>
        </p:spPr>
        <p:txBody>
          <a:bodyPr wrap="square" lIns="0" tIns="0" rIns="0" bIns="0" rtlCol="0">
            <a:noAutofit/>
          </a:bodyPr>
          <a:lstStyle/>
          <a:p>
            <a:endParaRPr sz="1539"/>
          </a:p>
        </p:txBody>
      </p:sp>
      <p:sp>
        <p:nvSpPr>
          <p:cNvPr id="246" name="object 246"/>
          <p:cNvSpPr/>
          <p:nvPr/>
        </p:nvSpPr>
        <p:spPr>
          <a:xfrm>
            <a:off x="7978665" y="1480313"/>
            <a:ext cx="0" cy="127711"/>
          </a:xfrm>
          <a:custGeom>
            <a:avLst/>
            <a:gdLst/>
            <a:ahLst/>
            <a:cxnLst/>
            <a:rect l="l" t="t" r="r" b="b"/>
            <a:pathLst>
              <a:path h="149351">
                <a:moveTo>
                  <a:pt x="0" y="0"/>
                </a:moveTo>
                <a:lnTo>
                  <a:pt x="0" y="149351"/>
                </a:lnTo>
              </a:path>
            </a:pathLst>
          </a:custGeom>
          <a:ln w="9144">
            <a:solidFill>
              <a:srgbClr val="000000"/>
            </a:solidFill>
          </a:ln>
        </p:spPr>
        <p:txBody>
          <a:bodyPr wrap="square" lIns="0" tIns="0" rIns="0" bIns="0" rtlCol="0">
            <a:noAutofit/>
          </a:bodyPr>
          <a:lstStyle/>
          <a:p>
            <a:endParaRPr sz="1539"/>
          </a:p>
        </p:txBody>
      </p:sp>
      <p:sp>
        <p:nvSpPr>
          <p:cNvPr id="247" name="object 247"/>
          <p:cNvSpPr/>
          <p:nvPr/>
        </p:nvSpPr>
        <p:spPr>
          <a:xfrm>
            <a:off x="6881385" y="1481611"/>
            <a:ext cx="0" cy="135530"/>
          </a:xfrm>
          <a:custGeom>
            <a:avLst/>
            <a:gdLst/>
            <a:ahLst/>
            <a:cxnLst/>
            <a:rect l="l" t="t" r="r" b="b"/>
            <a:pathLst>
              <a:path h="158495">
                <a:moveTo>
                  <a:pt x="0" y="0"/>
                </a:moveTo>
                <a:lnTo>
                  <a:pt x="0" y="158495"/>
                </a:lnTo>
              </a:path>
            </a:pathLst>
          </a:custGeom>
          <a:ln w="9144">
            <a:solidFill>
              <a:srgbClr val="000000"/>
            </a:solidFill>
          </a:ln>
        </p:spPr>
        <p:txBody>
          <a:bodyPr wrap="square" lIns="0" tIns="0" rIns="0" bIns="0" rtlCol="0">
            <a:noAutofit/>
          </a:bodyPr>
          <a:lstStyle/>
          <a:p>
            <a:endParaRPr sz="1539"/>
          </a:p>
        </p:txBody>
      </p:sp>
      <p:sp>
        <p:nvSpPr>
          <p:cNvPr id="248" name="object 248"/>
          <p:cNvSpPr/>
          <p:nvPr/>
        </p:nvSpPr>
        <p:spPr>
          <a:xfrm>
            <a:off x="4387093" y="1488131"/>
            <a:ext cx="0" cy="129015"/>
          </a:xfrm>
          <a:custGeom>
            <a:avLst/>
            <a:gdLst/>
            <a:ahLst/>
            <a:cxnLst/>
            <a:rect l="l" t="t" r="r" b="b"/>
            <a:pathLst>
              <a:path h="150876">
                <a:moveTo>
                  <a:pt x="0" y="0"/>
                </a:moveTo>
                <a:lnTo>
                  <a:pt x="0" y="150876"/>
                </a:lnTo>
              </a:path>
            </a:pathLst>
          </a:custGeom>
          <a:ln w="9144">
            <a:solidFill>
              <a:srgbClr val="000000"/>
            </a:solidFill>
          </a:ln>
        </p:spPr>
        <p:txBody>
          <a:bodyPr wrap="square" lIns="0" tIns="0" rIns="0" bIns="0" rtlCol="0">
            <a:noAutofit/>
          </a:bodyPr>
          <a:lstStyle/>
          <a:p>
            <a:endParaRPr sz="1539"/>
          </a:p>
        </p:txBody>
      </p:sp>
      <p:sp>
        <p:nvSpPr>
          <p:cNvPr id="249" name="object 249"/>
          <p:cNvSpPr/>
          <p:nvPr/>
        </p:nvSpPr>
        <p:spPr>
          <a:xfrm>
            <a:off x="2798513" y="1477706"/>
            <a:ext cx="0" cy="139441"/>
          </a:xfrm>
          <a:custGeom>
            <a:avLst/>
            <a:gdLst/>
            <a:ahLst/>
            <a:cxnLst/>
            <a:rect l="l" t="t" r="r" b="b"/>
            <a:pathLst>
              <a:path h="163068">
                <a:moveTo>
                  <a:pt x="0" y="0"/>
                </a:moveTo>
                <a:lnTo>
                  <a:pt x="0" y="163068"/>
                </a:lnTo>
              </a:path>
            </a:pathLst>
          </a:custGeom>
          <a:ln w="9144">
            <a:solidFill>
              <a:srgbClr val="000000"/>
            </a:solidFill>
          </a:ln>
        </p:spPr>
        <p:txBody>
          <a:bodyPr wrap="square" lIns="0" tIns="0" rIns="0" bIns="0" rtlCol="0">
            <a:noAutofit/>
          </a:bodyPr>
          <a:lstStyle/>
          <a:p>
            <a:endParaRPr sz="1539"/>
          </a:p>
        </p:txBody>
      </p:sp>
      <p:sp>
        <p:nvSpPr>
          <p:cNvPr id="250" name="object 250"/>
          <p:cNvSpPr/>
          <p:nvPr/>
        </p:nvSpPr>
        <p:spPr>
          <a:xfrm>
            <a:off x="3622124" y="1486828"/>
            <a:ext cx="7602" cy="705891"/>
          </a:xfrm>
          <a:custGeom>
            <a:avLst/>
            <a:gdLst/>
            <a:ahLst/>
            <a:cxnLst/>
            <a:rect l="l" t="t" r="r" b="b"/>
            <a:pathLst>
              <a:path w="8890" h="825500">
                <a:moveTo>
                  <a:pt x="8890" y="0"/>
                </a:moveTo>
                <a:lnTo>
                  <a:pt x="0" y="825500"/>
                </a:lnTo>
              </a:path>
            </a:pathLst>
          </a:custGeom>
          <a:ln w="9144">
            <a:solidFill>
              <a:srgbClr val="000000"/>
            </a:solidFill>
          </a:ln>
        </p:spPr>
        <p:txBody>
          <a:bodyPr wrap="square" lIns="0" tIns="0" rIns="0" bIns="0" rtlCol="0">
            <a:noAutofit/>
          </a:bodyPr>
          <a:lstStyle/>
          <a:p>
            <a:endParaRPr sz="1539"/>
          </a:p>
        </p:txBody>
      </p:sp>
      <p:sp>
        <p:nvSpPr>
          <p:cNvPr id="251" name="object 251"/>
          <p:cNvSpPr/>
          <p:nvPr/>
        </p:nvSpPr>
        <p:spPr>
          <a:xfrm>
            <a:off x="3526992" y="1929905"/>
            <a:ext cx="101648" cy="0"/>
          </a:xfrm>
          <a:custGeom>
            <a:avLst/>
            <a:gdLst/>
            <a:ahLst/>
            <a:cxnLst/>
            <a:rect l="l" t="t" r="r" b="b"/>
            <a:pathLst>
              <a:path w="118872">
                <a:moveTo>
                  <a:pt x="0" y="0"/>
                </a:moveTo>
                <a:lnTo>
                  <a:pt x="118872" y="0"/>
                </a:lnTo>
              </a:path>
            </a:pathLst>
          </a:custGeom>
          <a:ln w="9144">
            <a:solidFill>
              <a:srgbClr val="000000"/>
            </a:solidFill>
          </a:ln>
        </p:spPr>
        <p:txBody>
          <a:bodyPr wrap="square" lIns="0" tIns="0" rIns="0" bIns="0" rtlCol="0">
            <a:noAutofit/>
          </a:bodyPr>
          <a:lstStyle/>
          <a:p>
            <a:endParaRPr sz="1539"/>
          </a:p>
        </p:txBody>
      </p:sp>
      <p:sp>
        <p:nvSpPr>
          <p:cNvPr id="252" name="object 252"/>
          <p:cNvSpPr/>
          <p:nvPr/>
        </p:nvSpPr>
        <p:spPr>
          <a:xfrm>
            <a:off x="5687669" y="998130"/>
            <a:ext cx="0" cy="600766"/>
          </a:xfrm>
          <a:custGeom>
            <a:avLst/>
            <a:gdLst/>
            <a:ahLst/>
            <a:cxnLst/>
            <a:rect l="l" t="t" r="r" b="b"/>
            <a:pathLst>
              <a:path h="702563">
                <a:moveTo>
                  <a:pt x="0" y="0"/>
                </a:moveTo>
                <a:lnTo>
                  <a:pt x="0" y="702563"/>
                </a:lnTo>
              </a:path>
            </a:pathLst>
          </a:custGeom>
          <a:ln w="9144">
            <a:solidFill>
              <a:srgbClr val="000000"/>
            </a:solidFill>
          </a:ln>
        </p:spPr>
        <p:txBody>
          <a:bodyPr wrap="square" lIns="0" tIns="0" rIns="0" bIns="0" rtlCol="0">
            <a:noAutofit/>
          </a:bodyPr>
          <a:lstStyle/>
          <a:p>
            <a:endParaRPr sz="1539"/>
          </a:p>
        </p:txBody>
      </p:sp>
      <p:sp>
        <p:nvSpPr>
          <p:cNvPr id="253" name="object 253"/>
          <p:cNvSpPr/>
          <p:nvPr/>
        </p:nvSpPr>
        <p:spPr>
          <a:xfrm>
            <a:off x="1656925" y="1486829"/>
            <a:ext cx="4025206" cy="543"/>
          </a:xfrm>
          <a:custGeom>
            <a:avLst/>
            <a:gdLst/>
            <a:ahLst/>
            <a:cxnLst/>
            <a:rect l="l" t="t" r="r" b="b"/>
            <a:pathLst>
              <a:path w="4707255" h="635">
                <a:moveTo>
                  <a:pt x="0" y="635"/>
                </a:moveTo>
                <a:lnTo>
                  <a:pt x="4707255" y="0"/>
                </a:lnTo>
              </a:path>
            </a:pathLst>
          </a:custGeom>
          <a:ln w="9144">
            <a:solidFill>
              <a:srgbClr val="000000"/>
            </a:solidFill>
          </a:ln>
        </p:spPr>
        <p:txBody>
          <a:bodyPr wrap="square" lIns="0" tIns="0" rIns="0" bIns="0" rtlCol="0">
            <a:noAutofit/>
          </a:bodyPr>
          <a:lstStyle/>
          <a:p>
            <a:endParaRPr sz="1539"/>
          </a:p>
        </p:txBody>
      </p:sp>
      <p:sp>
        <p:nvSpPr>
          <p:cNvPr id="254" name="object 254"/>
          <p:cNvSpPr/>
          <p:nvPr/>
        </p:nvSpPr>
        <p:spPr>
          <a:xfrm>
            <a:off x="4732437" y="665818"/>
            <a:ext cx="1797088" cy="332312"/>
          </a:xfrm>
          <a:custGeom>
            <a:avLst/>
            <a:gdLst/>
            <a:ahLst/>
            <a:cxnLst/>
            <a:rect l="l" t="t" r="r" b="b"/>
            <a:pathLst>
              <a:path w="2101595" h="388620">
                <a:moveTo>
                  <a:pt x="0" y="388620"/>
                </a:moveTo>
                <a:lnTo>
                  <a:pt x="2101595" y="388620"/>
                </a:lnTo>
                <a:lnTo>
                  <a:pt x="2101595" y="0"/>
                </a:lnTo>
                <a:lnTo>
                  <a:pt x="0" y="0"/>
                </a:lnTo>
                <a:lnTo>
                  <a:pt x="0" y="388620"/>
                </a:lnTo>
                <a:close/>
              </a:path>
            </a:pathLst>
          </a:custGeom>
          <a:solidFill>
            <a:srgbClr val="FFC000"/>
          </a:solidFill>
        </p:spPr>
        <p:txBody>
          <a:bodyPr wrap="square" lIns="0" tIns="0" rIns="0" bIns="0" rtlCol="0">
            <a:noAutofit/>
          </a:bodyPr>
          <a:lstStyle/>
          <a:p>
            <a:endParaRPr sz="1539"/>
          </a:p>
        </p:txBody>
      </p:sp>
      <p:sp>
        <p:nvSpPr>
          <p:cNvPr id="255" name="object 255"/>
          <p:cNvSpPr/>
          <p:nvPr/>
        </p:nvSpPr>
        <p:spPr>
          <a:xfrm>
            <a:off x="4732437" y="665818"/>
            <a:ext cx="1797088" cy="332312"/>
          </a:xfrm>
          <a:custGeom>
            <a:avLst/>
            <a:gdLst/>
            <a:ahLst/>
            <a:cxnLst/>
            <a:rect l="l" t="t" r="r" b="b"/>
            <a:pathLst>
              <a:path w="2101595" h="388620">
                <a:moveTo>
                  <a:pt x="0" y="388620"/>
                </a:moveTo>
                <a:lnTo>
                  <a:pt x="2101595" y="388620"/>
                </a:lnTo>
                <a:lnTo>
                  <a:pt x="2101595" y="0"/>
                </a:lnTo>
                <a:lnTo>
                  <a:pt x="0" y="0"/>
                </a:lnTo>
                <a:lnTo>
                  <a:pt x="0" y="388620"/>
                </a:lnTo>
                <a:close/>
              </a:path>
            </a:pathLst>
          </a:custGeom>
          <a:ln w="9144">
            <a:solidFill>
              <a:srgbClr val="000000"/>
            </a:solidFill>
          </a:ln>
        </p:spPr>
        <p:txBody>
          <a:bodyPr wrap="square" lIns="0" tIns="0" rIns="0" bIns="0" rtlCol="0">
            <a:noAutofit/>
          </a:bodyPr>
          <a:lstStyle/>
          <a:p>
            <a:endParaRPr sz="1539"/>
          </a:p>
        </p:txBody>
      </p:sp>
      <p:sp>
        <p:nvSpPr>
          <p:cNvPr id="256" name="object 256"/>
          <p:cNvSpPr/>
          <p:nvPr/>
        </p:nvSpPr>
        <p:spPr>
          <a:xfrm>
            <a:off x="5681154" y="1486823"/>
            <a:ext cx="4372722" cy="1086"/>
          </a:xfrm>
          <a:custGeom>
            <a:avLst/>
            <a:gdLst/>
            <a:ahLst/>
            <a:cxnLst/>
            <a:rect l="l" t="t" r="r" b="b"/>
            <a:pathLst>
              <a:path w="5113655" h="1270">
                <a:moveTo>
                  <a:pt x="5113655" y="1270"/>
                </a:moveTo>
                <a:lnTo>
                  <a:pt x="0" y="0"/>
                </a:lnTo>
              </a:path>
            </a:pathLst>
          </a:custGeom>
          <a:ln w="9144">
            <a:solidFill>
              <a:srgbClr val="000000"/>
            </a:solidFill>
          </a:ln>
        </p:spPr>
        <p:txBody>
          <a:bodyPr wrap="square" lIns="0" tIns="0" rIns="0" bIns="0" rtlCol="0">
            <a:noAutofit/>
          </a:bodyPr>
          <a:lstStyle/>
          <a:p>
            <a:endParaRPr sz="1539"/>
          </a:p>
        </p:txBody>
      </p:sp>
      <p:sp>
        <p:nvSpPr>
          <p:cNvPr id="258" name="object 258"/>
          <p:cNvSpPr/>
          <p:nvPr/>
        </p:nvSpPr>
        <p:spPr>
          <a:xfrm>
            <a:off x="2557384" y="3099173"/>
            <a:ext cx="142046" cy="0"/>
          </a:xfrm>
          <a:custGeom>
            <a:avLst/>
            <a:gdLst/>
            <a:ahLst/>
            <a:cxnLst/>
            <a:rect l="l" t="t" r="r" b="b"/>
            <a:pathLst>
              <a:path w="166115">
                <a:moveTo>
                  <a:pt x="0" y="0"/>
                </a:moveTo>
                <a:lnTo>
                  <a:pt x="166115" y="0"/>
                </a:lnTo>
              </a:path>
            </a:pathLst>
          </a:custGeom>
          <a:ln w="9144">
            <a:solidFill>
              <a:srgbClr val="000000"/>
            </a:solidFill>
          </a:ln>
        </p:spPr>
        <p:txBody>
          <a:bodyPr wrap="square" lIns="0" tIns="0" rIns="0" bIns="0" rtlCol="0">
            <a:noAutofit/>
          </a:bodyPr>
          <a:lstStyle/>
          <a:p>
            <a:endParaRPr sz="1539"/>
          </a:p>
        </p:txBody>
      </p:sp>
      <p:sp>
        <p:nvSpPr>
          <p:cNvPr id="259" name="object 259"/>
          <p:cNvSpPr/>
          <p:nvPr/>
        </p:nvSpPr>
        <p:spPr>
          <a:xfrm>
            <a:off x="2156044" y="1617142"/>
            <a:ext cx="1370948" cy="387044"/>
          </a:xfrm>
          <a:custGeom>
            <a:avLst/>
            <a:gdLst/>
            <a:ahLst/>
            <a:cxnLst/>
            <a:rect l="l" t="t" r="r" b="b"/>
            <a:pathLst>
              <a:path w="1603248" h="452627">
                <a:moveTo>
                  <a:pt x="0" y="452627"/>
                </a:moveTo>
                <a:lnTo>
                  <a:pt x="1603248" y="452627"/>
                </a:lnTo>
                <a:lnTo>
                  <a:pt x="1603248" y="0"/>
                </a:lnTo>
                <a:lnTo>
                  <a:pt x="0" y="0"/>
                </a:lnTo>
                <a:lnTo>
                  <a:pt x="0" y="452627"/>
                </a:lnTo>
                <a:close/>
              </a:path>
            </a:pathLst>
          </a:custGeom>
          <a:solidFill>
            <a:srgbClr val="FFC000"/>
          </a:solidFill>
        </p:spPr>
        <p:txBody>
          <a:bodyPr wrap="square" lIns="0" tIns="0" rIns="0" bIns="0" rtlCol="0">
            <a:noAutofit/>
          </a:bodyPr>
          <a:lstStyle/>
          <a:p>
            <a:endParaRPr sz="1539"/>
          </a:p>
        </p:txBody>
      </p:sp>
      <p:sp>
        <p:nvSpPr>
          <p:cNvPr id="260" name="object 260"/>
          <p:cNvSpPr/>
          <p:nvPr/>
        </p:nvSpPr>
        <p:spPr>
          <a:xfrm>
            <a:off x="2156044" y="1617142"/>
            <a:ext cx="1370948" cy="387044"/>
          </a:xfrm>
          <a:custGeom>
            <a:avLst/>
            <a:gdLst/>
            <a:ahLst/>
            <a:cxnLst/>
            <a:rect l="l" t="t" r="r" b="b"/>
            <a:pathLst>
              <a:path w="1603248" h="452627">
                <a:moveTo>
                  <a:pt x="0" y="452627"/>
                </a:moveTo>
                <a:lnTo>
                  <a:pt x="1603248" y="452627"/>
                </a:lnTo>
                <a:lnTo>
                  <a:pt x="1603248" y="0"/>
                </a:lnTo>
                <a:lnTo>
                  <a:pt x="0" y="0"/>
                </a:lnTo>
                <a:lnTo>
                  <a:pt x="0" y="452627"/>
                </a:lnTo>
                <a:close/>
              </a:path>
            </a:pathLst>
          </a:custGeom>
          <a:ln w="9144">
            <a:solidFill>
              <a:srgbClr val="000000"/>
            </a:solidFill>
          </a:ln>
        </p:spPr>
        <p:txBody>
          <a:bodyPr wrap="square" lIns="0" tIns="0" rIns="0" bIns="0" rtlCol="0">
            <a:noAutofit/>
          </a:bodyPr>
          <a:lstStyle/>
          <a:p>
            <a:endParaRPr sz="1539"/>
          </a:p>
        </p:txBody>
      </p:sp>
      <p:sp>
        <p:nvSpPr>
          <p:cNvPr id="261" name="object 261"/>
          <p:cNvSpPr/>
          <p:nvPr/>
        </p:nvSpPr>
        <p:spPr>
          <a:xfrm>
            <a:off x="3735506" y="1617142"/>
            <a:ext cx="1309699" cy="387044"/>
          </a:xfrm>
          <a:custGeom>
            <a:avLst/>
            <a:gdLst/>
            <a:ahLst/>
            <a:cxnLst/>
            <a:rect l="l" t="t" r="r" b="b"/>
            <a:pathLst>
              <a:path w="1531620" h="452627">
                <a:moveTo>
                  <a:pt x="0" y="452627"/>
                </a:moveTo>
                <a:lnTo>
                  <a:pt x="1531620" y="452627"/>
                </a:lnTo>
                <a:lnTo>
                  <a:pt x="1531620" y="0"/>
                </a:lnTo>
                <a:lnTo>
                  <a:pt x="0" y="0"/>
                </a:lnTo>
                <a:lnTo>
                  <a:pt x="0" y="452627"/>
                </a:lnTo>
                <a:close/>
              </a:path>
            </a:pathLst>
          </a:custGeom>
          <a:solidFill>
            <a:srgbClr val="FFC000"/>
          </a:solidFill>
        </p:spPr>
        <p:txBody>
          <a:bodyPr wrap="square" lIns="0" tIns="0" rIns="0" bIns="0" rtlCol="0">
            <a:noAutofit/>
          </a:bodyPr>
          <a:lstStyle/>
          <a:p>
            <a:endParaRPr sz="1539"/>
          </a:p>
        </p:txBody>
      </p:sp>
      <p:sp>
        <p:nvSpPr>
          <p:cNvPr id="262" name="object 262"/>
          <p:cNvSpPr/>
          <p:nvPr/>
        </p:nvSpPr>
        <p:spPr>
          <a:xfrm>
            <a:off x="3735506" y="1617142"/>
            <a:ext cx="1309699" cy="387044"/>
          </a:xfrm>
          <a:custGeom>
            <a:avLst/>
            <a:gdLst/>
            <a:ahLst/>
            <a:cxnLst/>
            <a:rect l="l" t="t" r="r" b="b"/>
            <a:pathLst>
              <a:path w="1531620" h="452627">
                <a:moveTo>
                  <a:pt x="0" y="452627"/>
                </a:moveTo>
                <a:lnTo>
                  <a:pt x="1531620" y="452627"/>
                </a:lnTo>
                <a:lnTo>
                  <a:pt x="1531620" y="0"/>
                </a:lnTo>
                <a:lnTo>
                  <a:pt x="0" y="0"/>
                </a:lnTo>
                <a:lnTo>
                  <a:pt x="0" y="452627"/>
                </a:lnTo>
                <a:close/>
              </a:path>
            </a:pathLst>
          </a:custGeom>
          <a:ln w="9144">
            <a:solidFill>
              <a:srgbClr val="000000"/>
            </a:solidFill>
          </a:ln>
        </p:spPr>
        <p:txBody>
          <a:bodyPr wrap="square" lIns="0" tIns="0" rIns="0" bIns="0" rtlCol="0">
            <a:noAutofit/>
          </a:bodyPr>
          <a:lstStyle/>
          <a:p>
            <a:endParaRPr sz="1539"/>
          </a:p>
        </p:txBody>
      </p:sp>
      <p:sp>
        <p:nvSpPr>
          <p:cNvPr id="263" name="object 263"/>
          <p:cNvSpPr/>
          <p:nvPr/>
        </p:nvSpPr>
        <p:spPr>
          <a:xfrm>
            <a:off x="6563413" y="1617146"/>
            <a:ext cx="613799" cy="250211"/>
          </a:xfrm>
          <a:custGeom>
            <a:avLst/>
            <a:gdLst/>
            <a:ahLst/>
            <a:cxnLst/>
            <a:rect l="l" t="t" r="r" b="b"/>
            <a:pathLst>
              <a:path w="717804" h="292608">
                <a:moveTo>
                  <a:pt x="0" y="292608"/>
                </a:moveTo>
                <a:lnTo>
                  <a:pt x="717804" y="292608"/>
                </a:lnTo>
                <a:lnTo>
                  <a:pt x="717804" y="0"/>
                </a:lnTo>
                <a:lnTo>
                  <a:pt x="0" y="0"/>
                </a:lnTo>
                <a:lnTo>
                  <a:pt x="0" y="292608"/>
                </a:lnTo>
                <a:close/>
              </a:path>
            </a:pathLst>
          </a:custGeom>
          <a:solidFill>
            <a:srgbClr val="FFC000"/>
          </a:solidFill>
        </p:spPr>
        <p:txBody>
          <a:bodyPr wrap="square" lIns="0" tIns="0" rIns="0" bIns="0" rtlCol="0">
            <a:noAutofit/>
          </a:bodyPr>
          <a:lstStyle/>
          <a:p>
            <a:endParaRPr/>
          </a:p>
        </p:txBody>
      </p:sp>
      <p:sp>
        <p:nvSpPr>
          <p:cNvPr id="264" name="object 264"/>
          <p:cNvSpPr/>
          <p:nvPr/>
        </p:nvSpPr>
        <p:spPr>
          <a:xfrm>
            <a:off x="6563413" y="1617146"/>
            <a:ext cx="613799" cy="250211"/>
          </a:xfrm>
          <a:custGeom>
            <a:avLst/>
            <a:gdLst/>
            <a:ahLst/>
            <a:cxnLst/>
            <a:rect l="l" t="t" r="r" b="b"/>
            <a:pathLst>
              <a:path w="717804" h="292608">
                <a:moveTo>
                  <a:pt x="0" y="292608"/>
                </a:moveTo>
                <a:lnTo>
                  <a:pt x="717804" y="292608"/>
                </a:lnTo>
                <a:lnTo>
                  <a:pt x="717804" y="0"/>
                </a:lnTo>
                <a:lnTo>
                  <a:pt x="0" y="0"/>
                </a:lnTo>
                <a:lnTo>
                  <a:pt x="0" y="292608"/>
                </a:lnTo>
                <a:close/>
              </a:path>
            </a:pathLst>
          </a:custGeom>
          <a:ln w="9144">
            <a:solidFill>
              <a:srgbClr val="000000"/>
            </a:solidFill>
          </a:ln>
        </p:spPr>
        <p:txBody>
          <a:bodyPr wrap="square" lIns="0" tIns="0" rIns="0" bIns="0" rtlCol="0">
            <a:noAutofit/>
          </a:bodyPr>
          <a:lstStyle/>
          <a:p>
            <a:endParaRPr sz="1539"/>
          </a:p>
        </p:txBody>
      </p:sp>
      <p:sp>
        <p:nvSpPr>
          <p:cNvPr id="265" name="object 265"/>
          <p:cNvSpPr/>
          <p:nvPr/>
        </p:nvSpPr>
        <p:spPr>
          <a:xfrm>
            <a:off x="3478779" y="2167090"/>
            <a:ext cx="725873" cy="255423"/>
          </a:xfrm>
          <a:custGeom>
            <a:avLst/>
            <a:gdLst/>
            <a:ahLst/>
            <a:cxnLst/>
            <a:rect l="l" t="t" r="r" b="b"/>
            <a:pathLst>
              <a:path w="848868" h="298703">
                <a:moveTo>
                  <a:pt x="0" y="298703"/>
                </a:moveTo>
                <a:lnTo>
                  <a:pt x="848868" y="298703"/>
                </a:lnTo>
                <a:lnTo>
                  <a:pt x="848868" y="0"/>
                </a:lnTo>
                <a:lnTo>
                  <a:pt x="0" y="0"/>
                </a:lnTo>
                <a:lnTo>
                  <a:pt x="0" y="298703"/>
                </a:lnTo>
                <a:close/>
              </a:path>
            </a:pathLst>
          </a:custGeom>
          <a:solidFill>
            <a:srgbClr val="DAC1ED"/>
          </a:solidFill>
        </p:spPr>
        <p:txBody>
          <a:bodyPr wrap="square" lIns="0" tIns="0" rIns="0" bIns="0" rtlCol="0">
            <a:noAutofit/>
          </a:bodyPr>
          <a:lstStyle/>
          <a:p>
            <a:endParaRPr sz="1539"/>
          </a:p>
        </p:txBody>
      </p:sp>
      <p:sp>
        <p:nvSpPr>
          <p:cNvPr id="266" name="object 266"/>
          <p:cNvSpPr/>
          <p:nvPr/>
        </p:nvSpPr>
        <p:spPr>
          <a:xfrm>
            <a:off x="3478779" y="2167090"/>
            <a:ext cx="725873" cy="255423"/>
          </a:xfrm>
          <a:custGeom>
            <a:avLst/>
            <a:gdLst/>
            <a:ahLst/>
            <a:cxnLst/>
            <a:rect l="l" t="t" r="r" b="b"/>
            <a:pathLst>
              <a:path w="848868" h="298703">
                <a:moveTo>
                  <a:pt x="0" y="298703"/>
                </a:moveTo>
                <a:lnTo>
                  <a:pt x="848868" y="298703"/>
                </a:lnTo>
                <a:lnTo>
                  <a:pt x="848868" y="0"/>
                </a:lnTo>
                <a:lnTo>
                  <a:pt x="0" y="0"/>
                </a:lnTo>
                <a:lnTo>
                  <a:pt x="0" y="298703"/>
                </a:lnTo>
                <a:close/>
              </a:path>
            </a:pathLst>
          </a:custGeom>
          <a:solidFill>
            <a:srgbClr val="DAC1ED"/>
          </a:solidFill>
          <a:ln w="9144">
            <a:solidFill>
              <a:srgbClr val="000000"/>
            </a:solidFill>
          </a:ln>
        </p:spPr>
        <p:txBody>
          <a:bodyPr wrap="square" lIns="0" tIns="0" rIns="0" bIns="0" rtlCol="0">
            <a:noAutofit/>
          </a:bodyPr>
          <a:lstStyle/>
          <a:p>
            <a:endParaRPr sz="1539"/>
          </a:p>
        </p:txBody>
      </p:sp>
      <p:sp>
        <p:nvSpPr>
          <p:cNvPr id="268" name="object 268"/>
          <p:cNvSpPr/>
          <p:nvPr/>
        </p:nvSpPr>
        <p:spPr>
          <a:xfrm>
            <a:off x="3318483" y="4166167"/>
            <a:ext cx="88616" cy="0"/>
          </a:xfrm>
          <a:custGeom>
            <a:avLst/>
            <a:gdLst/>
            <a:ahLst/>
            <a:cxnLst/>
            <a:rect l="l" t="t" r="r" b="b"/>
            <a:pathLst>
              <a:path w="103631">
                <a:moveTo>
                  <a:pt x="0" y="0"/>
                </a:moveTo>
                <a:lnTo>
                  <a:pt x="103631" y="0"/>
                </a:lnTo>
              </a:path>
            </a:pathLst>
          </a:custGeom>
          <a:ln w="9144">
            <a:solidFill>
              <a:srgbClr val="000000"/>
            </a:solidFill>
          </a:ln>
        </p:spPr>
        <p:txBody>
          <a:bodyPr wrap="square" lIns="0" tIns="0" rIns="0" bIns="0" rtlCol="0">
            <a:noAutofit/>
          </a:bodyPr>
          <a:lstStyle/>
          <a:p>
            <a:endParaRPr sz="1539"/>
          </a:p>
        </p:txBody>
      </p:sp>
      <p:sp>
        <p:nvSpPr>
          <p:cNvPr id="269" name="object 269"/>
          <p:cNvSpPr/>
          <p:nvPr/>
        </p:nvSpPr>
        <p:spPr>
          <a:xfrm>
            <a:off x="3309361" y="3700931"/>
            <a:ext cx="88616" cy="0"/>
          </a:xfrm>
          <a:custGeom>
            <a:avLst/>
            <a:gdLst/>
            <a:ahLst/>
            <a:cxnLst/>
            <a:rect l="l" t="t" r="r" b="b"/>
            <a:pathLst>
              <a:path w="103631">
                <a:moveTo>
                  <a:pt x="0" y="0"/>
                </a:moveTo>
                <a:lnTo>
                  <a:pt x="103631" y="0"/>
                </a:lnTo>
              </a:path>
            </a:pathLst>
          </a:custGeom>
          <a:ln w="9144">
            <a:solidFill>
              <a:srgbClr val="000000"/>
            </a:solidFill>
          </a:ln>
        </p:spPr>
        <p:txBody>
          <a:bodyPr wrap="square" lIns="0" tIns="0" rIns="0" bIns="0" rtlCol="0">
            <a:noAutofit/>
          </a:bodyPr>
          <a:lstStyle/>
          <a:p>
            <a:endParaRPr sz="1539"/>
          </a:p>
        </p:txBody>
      </p:sp>
      <p:sp>
        <p:nvSpPr>
          <p:cNvPr id="270" name="object 270"/>
          <p:cNvSpPr/>
          <p:nvPr/>
        </p:nvSpPr>
        <p:spPr>
          <a:xfrm>
            <a:off x="3318488" y="3225269"/>
            <a:ext cx="70371" cy="0"/>
          </a:xfrm>
          <a:custGeom>
            <a:avLst/>
            <a:gdLst/>
            <a:ahLst/>
            <a:cxnLst/>
            <a:rect l="l" t="t" r="r" b="b"/>
            <a:pathLst>
              <a:path w="82295">
                <a:moveTo>
                  <a:pt x="0" y="0"/>
                </a:moveTo>
                <a:lnTo>
                  <a:pt x="82295" y="0"/>
                </a:lnTo>
              </a:path>
            </a:pathLst>
          </a:custGeom>
          <a:ln w="9144">
            <a:solidFill>
              <a:srgbClr val="000000"/>
            </a:solidFill>
          </a:ln>
        </p:spPr>
        <p:txBody>
          <a:bodyPr wrap="square" lIns="0" tIns="0" rIns="0" bIns="0" rtlCol="0">
            <a:noAutofit/>
          </a:bodyPr>
          <a:lstStyle/>
          <a:p>
            <a:endParaRPr sz="1539"/>
          </a:p>
        </p:txBody>
      </p:sp>
      <p:sp>
        <p:nvSpPr>
          <p:cNvPr id="271" name="object 271"/>
          <p:cNvSpPr/>
          <p:nvPr/>
        </p:nvSpPr>
        <p:spPr>
          <a:xfrm>
            <a:off x="3309366" y="2739182"/>
            <a:ext cx="79493" cy="0"/>
          </a:xfrm>
          <a:custGeom>
            <a:avLst/>
            <a:gdLst/>
            <a:ahLst/>
            <a:cxnLst/>
            <a:rect l="l" t="t" r="r" b="b"/>
            <a:pathLst>
              <a:path w="92963">
                <a:moveTo>
                  <a:pt x="0" y="0"/>
                </a:moveTo>
                <a:lnTo>
                  <a:pt x="92963" y="0"/>
                </a:lnTo>
              </a:path>
            </a:pathLst>
          </a:custGeom>
          <a:ln w="9144">
            <a:solidFill>
              <a:srgbClr val="000000"/>
            </a:solidFill>
          </a:ln>
        </p:spPr>
        <p:txBody>
          <a:bodyPr wrap="square" lIns="0" tIns="0" rIns="0" bIns="0" rtlCol="0">
            <a:noAutofit/>
          </a:bodyPr>
          <a:lstStyle/>
          <a:p>
            <a:endParaRPr sz="1539"/>
          </a:p>
        </p:txBody>
      </p:sp>
      <p:sp>
        <p:nvSpPr>
          <p:cNvPr id="272" name="object 272"/>
          <p:cNvSpPr/>
          <p:nvPr/>
        </p:nvSpPr>
        <p:spPr>
          <a:xfrm>
            <a:off x="3319790" y="2292191"/>
            <a:ext cx="45719" cy="1890158"/>
          </a:xfrm>
          <a:custGeom>
            <a:avLst/>
            <a:gdLst/>
            <a:ahLst/>
            <a:cxnLst/>
            <a:rect l="l" t="t" r="r" b="b"/>
            <a:pathLst>
              <a:path h="2768600">
                <a:moveTo>
                  <a:pt x="0" y="0"/>
                </a:moveTo>
                <a:lnTo>
                  <a:pt x="0" y="2768600"/>
                </a:lnTo>
              </a:path>
            </a:pathLst>
          </a:custGeom>
          <a:ln w="9144">
            <a:solidFill>
              <a:srgbClr val="000000"/>
            </a:solidFill>
          </a:ln>
        </p:spPr>
        <p:txBody>
          <a:bodyPr wrap="square" lIns="0" tIns="0" rIns="0" bIns="0" rtlCol="0">
            <a:noAutofit/>
          </a:bodyPr>
          <a:lstStyle/>
          <a:p>
            <a:endParaRPr sz="1539"/>
          </a:p>
        </p:txBody>
      </p:sp>
      <p:sp>
        <p:nvSpPr>
          <p:cNvPr id="275" name="object 275"/>
          <p:cNvSpPr/>
          <p:nvPr/>
        </p:nvSpPr>
        <p:spPr>
          <a:xfrm>
            <a:off x="3388855" y="2549135"/>
            <a:ext cx="815792" cy="387044"/>
          </a:xfrm>
          <a:custGeom>
            <a:avLst/>
            <a:gdLst/>
            <a:ahLst/>
            <a:cxnLst/>
            <a:rect l="l" t="t" r="r" b="b"/>
            <a:pathLst>
              <a:path w="954024" h="452627">
                <a:moveTo>
                  <a:pt x="0" y="452627"/>
                </a:moveTo>
                <a:lnTo>
                  <a:pt x="954024" y="452627"/>
                </a:lnTo>
                <a:lnTo>
                  <a:pt x="954024" y="0"/>
                </a:lnTo>
                <a:lnTo>
                  <a:pt x="0" y="0"/>
                </a:lnTo>
                <a:lnTo>
                  <a:pt x="0" y="452627"/>
                </a:lnTo>
                <a:close/>
              </a:path>
            </a:pathLst>
          </a:custGeom>
          <a:solidFill>
            <a:srgbClr val="CCC1DA"/>
          </a:solidFill>
        </p:spPr>
        <p:txBody>
          <a:bodyPr wrap="square" lIns="0" tIns="0" rIns="0" bIns="0" rtlCol="0">
            <a:noAutofit/>
          </a:bodyPr>
          <a:lstStyle/>
          <a:p>
            <a:endParaRPr sz="1539"/>
          </a:p>
        </p:txBody>
      </p:sp>
      <p:sp>
        <p:nvSpPr>
          <p:cNvPr id="276" name="object 276"/>
          <p:cNvSpPr/>
          <p:nvPr/>
        </p:nvSpPr>
        <p:spPr>
          <a:xfrm>
            <a:off x="3378384" y="2547615"/>
            <a:ext cx="815792" cy="387044"/>
          </a:xfrm>
          <a:custGeom>
            <a:avLst/>
            <a:gdLst/>
            <a:ahLst/>
            <a:cxnLst/>
            <a:rect l="l" t="t" r="r" b="b"/>
            <a:pathLst>
              <a:path w="954024" h="452627">
                <a:moveTo>
                  <a:pt x="0" y="452627"/>
                </a:moveTo>
                <a:lnTo>
                  <a:pt x="954024" y="452627"/>
                </a:lnTo>
                <a:lnTo>
                  <a:pt x="954024" y="0"/>
                </a:lnTo>
                <a:lnTo>
                  <a:pt x="0" y="0"/>
                </a:lnTo>
                <a:lnTo>
                  <a:pt x="0" y="452627"/>
                </a:lnTo>
                <a:close/>
              </a:path>
            </a:pathLst>
          </a:custGeom>
          <a:solidFill>
            <a:schemeClr val="accent1">
              <a:lumMod val="40000"/>
              <a:lumOff val="60000"/>
            </a:schemeClr>
          </a:solidFill>
          <a:ln w="9144">
            <a:solidFill>
              <a:srgbClr val="000000"/>
            </a:solidFill>
          </a:ln>
        </p:spPr>
        <p:txBody>
          <a:bodyPr wrap="square" lIns="0" tIns="0" rIns="0" bIns="0" rtlCol="0">
            <a:noAutofit/>
          </a:bodyPr>
          <a:lstStyle/>
          <a:p>
            <a:endParaRPr sz="1539"/>
          </a:p>
        </p:txBody>
      </p:sp>
      <p:sp>
        <p:nvSpPr>
          <p:cNvPr id="277" name="object 277"/>
          <p:cNvSpPr/>
          <p:nvPr/>
        </p:nvSpPr>
        <p:spPr>
          <a:xfrm>
            <a:off x="3386960" y="3075564"/>
            <a:ext cx="815792" cy="385741"/>
          </a:xfrm>
          <a:custGeom>
            <a:avLst/>
            <a:gdLst/>
            <a:ahLst/>
            <a:cxnLst/>
            <a:rect l="l" t="t" r="r" b="b"/>
            <a:pathLst>
              <a:path w="954024" h="451103">
                <a:moveTo>
                  <a:pt x="0" y="451103"/>
                </a:moveTo>
                <a:lnTo>
                  <a:pt x="954024" y="451103"/>
                </a:lnTo>
                <a:lnTo>
                  <a:pt x="954024" y="0"/>
                </a:lnTo>
                <a:lnTo>
                  <a:pt x="0" y="0"/>
                </a:lnTo>
                <a:lnTo>
                  <a:pt x="0" y="451103"/>
                </a:lnTo>
                <a:close/>
              </a:path>
            </a:pathLst>
          </a:custGeom>
          <a:solidFill>
            <a:schemeClr val="accent1">
              <a:lumMod val="40000"/>
              <a:lumOff val="60000"/>
            </a:schemeClr>
          </a:solidFill>
          <a:ln w="9144">
            <a:solidFill>
              <a:srgbClr val="000000"/>
            </a:solidFill>
          </a:ln>
        </p:spPr>
        <p:txBody>
          <a:bodyPr wrap="square" lIns="0" tIns="0" rIns="0" bIns="0" rtlCol="0">
            <a:noAutofit/>
          </a:bodyPr>
          <a:lstStyle/>
          <a:p>
            <a:endParaRPr sz="1539"/>
          </a:p>
        </p:txBody>
      </p:sp>
      <p:sp>
        <p:nvSpPr>
          <p:cNvPr id="278" name="object 278"/>
          <p:cNvSpPr/>
          <p:nvPr/>
        </p:nvSpPr>
        <p:spPr>
          <a:xfrm>
            <a:off x="3407100" y="3981120"/>
            <a:ext cx="815792" cy="417019"/>
          </a:xfrm>
          <a:custGeom>
            <a:avLst/>
            <a:gdLst/>
            <a:ahLst/>
            <a:cxnLst/>
            <a:rect l="l" t="t" r="r" b="b"/>
            <a:pathLst>
              <a:path w="954024" h="487679">
                <a:moveTo>
                  <a:pt x="0" y="487680"/>
                </a:moveTo>
                <a:lnTo>
                  <a:pt x="954024" y="487680"/>
                </a:lnTo>
                <a:lnTo>
                  <a:pt x="954024" y="0"/>
                </a:lnTo>
                <a:lnTo>
                  <a:pt x="0" y="0"/>
                </a:lnTo>
                <a:lnTo>
                  <a:pt x="0" y="487680"/>
                </a:lnTo>
                <a:close/>
              </a:path>
            </a:pathLst>
          </a:custGeom>
          <a:solidFill>
            <a:schemeClr val="accent1">
              <a:lumMod val="40000"/>
              <a:lumOff val="60000"/>
            </a:schemeClr>
          </a:solidFill>
          <a:ln w="9144">
            <a:solidFill>
              <a:srgbClr val="000000"/>
            </a:solidFill>
          </a:ln>
        </p:spPr>
        <p:txBody>
          <a:bodyPr wrap="square" lIns="0" tIns="0" rIns="0" bIns="0" rtlCol="0">
            <a:noAutofit/>
          </a:bodyPr>
          <a:lstStyle/>
          <a:p>
            <a:endParaRPr sz="1539"/>
          </a:p>
        </p:txBody>
      </p:sp>
      <p:sp>
        <p:nvSpPr>
          <p:cNvPr id="279" name="object 279"/>
          <p:cNvSpPr/>
          <p:nvPr/>
        </p:nvSpPr>
        <p:spPr>
          <a:xfrm>
            <a:off x="3406956" y="3525674"/>
            <a:ext cx="815792" cy="387045"/>
          </a:xfrm>
          <a:custGeom>
            <a:avLst/>
            <a:gdLst/>
            <a:ahLst/>
            <a:cxnLst/>
            <a:rect l="l" t="t" r="r" b="b"/>
            <a:pathLst>
              <a:path w="954024" h="452627">
                <a:moveTo>
                  <a:pt x="0" y="452628"/>
                </a:moveTo>
                <a:lnTo>
                  <a:pt x="954024" y="452628"/>
                </a:lnTo>
                <a:lnTo>
                  <a:pt x="954024" y="0"/>
                </a:lnTo>
                <a:lnTo>
                  <a:pt x="0" y="0"/>
                </a:lnTo>
                <a:lnTo>
                  <a:pt x="0" y="452628"/>
                </a:lnTo>
                <a:close/>
              </a:path>
            </a:pathLst>
          </a:custGeom>
          <a:solidFill>
            <a:srgbClr val="CCC1DA"/>
          </a:solidFill>
        </p:spPr>
        <p:txBody>
          <a:bodyPr wrap="square" lIns="0" tIns="0" rIns="0" bIns="0" rtlCol="0">
            <a:noAutofit/>
          </a:bodyPr>
          <a:lstStyle/>
          <a:p>
            <a:endParaRPr sz="1539"/>
          </a:p>
        </p:txBody>
      </p:sp>
      <p:sp>
        <p:nvSpPr>
          <p:cNvPr id="280" name="object 280"/>
          <p:cNvSpPr/>
          <p:nvPr/>
        </p:nvSpPr>
        <p:spPr>
          <a:xfrm>
            <a:off x="3397867" y="3525675"/>
            <a:ext cx="815792" cy="387045"/>
          </a:xfrm>
          <a:custGeom>
            <a:avLst/>
            <a:gdLst/>
            <a:ahLst/>
            <a:cxnLst/>
            <a:rect l="l" t="t" r="r" b="b"/>
            <a:pathLst>
              <a:path w="954024" h="452627">
                <a:moveTo>
                  <a:pt x="0" y="452628"/>
                </a:moveTo>
                <a:lnTo>
                  <a:pt x="954024" y="452628"/>
                </a:lnTo>
                <a:lnTo>
                  <a:pt x="954024" y="0"/>
                </a:lnTo>
                <a:lnTo>
                  <a:pt x="0" y="0"/>
                </a:lnTo>
                <a:lnTo>
                  <a:pt x="0" y="452628"/>
                </a:lnTo>
                <a:close/>
              </a:path>
            </a:pathLst>
          </a:custGeom>
          <a:solidFill>
            <a:schemeClr val="accent1">
              <a:lumMod val="40000"/>
              <a:lumOff val="60000"/>
            </a:schemeClr>
          </a:solidFill>
          <a:ln w="9144">
            <a:solidFill>
              <a:srgbClr val="000000"/>
            </a:solidFill>
          </a:ln>
        </p:spPr>
        <p:txBody>
          <a:bodyPr wrap="square" lIns="0" tIns="0" rIns="0" bIns="0" rtlCol="0">
            <a:noAutofit/>
          </a:bodyPr>
          <a:lstStyle/>
          <a:p>
            <a:endParaRPr sz="1539"/>
          </a:p>
        </p:txBody>
      </p:sp>
      <p:sp>
        <p:nvSpPr>
          <p:cNvPr id="282" name="object 282"/>
          <p:cNvSpPr/>
          <p:nvPr/>
        </p:nvSpPr>
        <p:spPr>
          <a:xfrm>
            <a:off x="2529964" y="4260457"/>
            <a:ext cx="140743" cy="0"/>
          </a:xfrm>
          <a:custGeom>
            <a:avLst/>
            <a:gdLst/>
            <a:ahLst/>
            <a:cxnLst/>
            <a:rect l="l" t="t" r="r" b="b"/>
            <a:pathLst>
              <a:path w="164591">
                <a:moveTo>
                  <a:pt x="0" y="0"/>
                </a:moveTo>
                <a:lnTo>
                  <a:pt x="164591" y="0"/>
                </a:lnTo>
              </a:path>
            </a:pathLst>
          </a:custGeom>
          <a:ln w="9144">
            <a:solidFill>
              <a:srgbClr val="000000"/>
            </a:solidFill>
          </a:ln>
        </p:spPr>
        <p:txBody>
          <a:bodyPr wrap="square" lIns="0" tIns="0" rIns="0" bIns="0" rtlCol="0">
            <a:noAutofit/>
          </a:bodyPr>
          <a:lstStyle/>
          <a:p>
            <a:endParaRPr sz="1539"/>
          </a:p>
        </p:txBody>
      </p:sp>
      <p:sp>
        <p:nvSpPr>
          <p:cNvPr id="283" name="object 283"/>
          <p:cNvSpPr/>
          <p:nvPr/>
        </p:nvSpPr>
        <p:spPr>
          <a:xfrm>
            <a:off x="2533244" y="3610125"/>
            <a:ext cx="134228" cy="0"/>
          </a:xfrm>
          <a:custGeom>
            <a:avLst/>
            <a:gdLst/>
            <a:ahLst/>
            <a:cxnLst/>
            <a:rect l="l" t="t" r="r" b="b"/>
            <a:pathLst>
              <a:path w="156972">
                <a:moveTo>
                  <a:pt x="0" y="0"/>
                </a:moveTo>
                <a:lnTo>
                  <a:pt x="156972" y="0"/>
                </a:lnTo>
              </a:path>
            </a:pathLst>
          </a:custGeom>
          <a:ln w="9144">
            <a:solidFill>
              <a:srgbClr val="000000"/>
            </a:solidFill>
          </a:ln>
        </p:spPr>
        <p:txBody>
          <a:bodyPr wrap="square" lIns="0" tIns="0" rIns="0" bIns="0" rtlCol="0">
            <a:noAutofit/>
          </a:bodyPr>
          <a:lstStyle/>
          <a:p>
            <a:endParaRPr sz="1539"/>
          </a:p>
        </p:txBody>
      </p:sp>
      <p:sp>
        <p:nvSpPr>
          <p:cNvPr id="284" name="object 284"/>
          <p:cNvSpPr/>
          <p:nvPr/>
        </p:nvSpPr>
        <p:spPr>
          <a:xfrm>
            <a:off x="2682127" y="2922617"/>
            <a:ext cx="583825" cy="385741"/>
          </a:xfrm>
          <a:custGeom>
            <a:avLst/>
            <a:gdLst/>
            <a:ahLst/>
            <a:cxnLst/>
            <a:rect l="l" t="t" r="r" b="b"/>
            <a:pathLst>
              <a:path w="682751" h="451103">
                <a:moveTo>
                  <a:pt x="0" y="451103"/>
                </a:moveTo>
                <a:lnTo>
                  <a:pt x="682751" y="451103"/>
                </a:lnTo>
                <a:lnTo>
                  <a:pt x="682751" y="0"/>
                </a:lnTo>
                <a:lnTo>
                  <a:pt x="0" y="0"/>
                </a:lnTo>
                <a:lnTo>
                  <a:pt x="0" y="451103"/>
                </a:lnTo>
                <a:close/>
              </a:path>
            </a:pathLst>
          </a:custGeom>
          <a:solidFill>
            <a:schemeClr val="accent1">
              <a:lumMod val="40000"/>
              <a:lumOff val="60000"/>
            </a:schemeClr>
          </a:solidFill>
        </p:spPr>
        <p:txBody>
          <a:bodyPr wrap="square" lIns="0" tIns="0" rIns="0" bIns="0" rtlCol="0">
            <a:noAutofit/>
          </a:bodyPr>
          <a:lstStyle/>
          <a:p>
            <a:r>
              <a:rPr lang="en-US" sz="1050" dirty="0"/>
              <a:t>   </a:t>
            </a:r>
          </a:p>
          <a:p>
            <a:r>
              <a:rPr lang="en-US" sz="1050" dirty="0"/>
              <a:t>    Deans</a:t>
            </a:r>
          </a:p>
        </p:txBody>
      </p:sp>
      <p:sp>
        <p:nvSpPr>
          <p:cNvPr id="285" name="object 285"/>
          <p:cNvSpPr/>
          <p:nvPr/>
        </p:nvSpPr>
        <p:spPr>
          <a:xfrm>
            <a:off x="2663992" y="2922616"/>
            <a:ext cx="583825" cy="385741"/>
          </a:xfrm>
          <a:custGeom>
            <a:avLst/>
            <a:gdLst/>
            <a:ahLst/>
            <a:cxnLst/>
            <a:rect l="l" t="t" r="r" b="b"/>
            <a:pathLst>
              <a:path w="682751" h="451103">
                <a:moveTo>
                  <a:pt x="0" y="451103"/>
                </a:moveTo>
                <a:lnTo>
                  <a:pt x="682751" y="451103"/>
                </a:lnTo>
                <a:lnTo>
                  <a:pt x="682751" y="0"/>
                </a:lnTo>
                <a:lnTo>
                  <a:pt x="0" y="0"/>
                </a:lnTo>
                <a:lnTo>
                  <a:pt x="0" y="451103"/>
                </a:lnTo>
                <a:close/>
              </a:path>
            </a:pathLst>
          </a:custGeom>
          <a:ln w="9144">
            <a:solidFill>
              <a:srgbClr val="000000"/>
            </a:solidFill>
          </a:ln>
        </p:spPr>
        <p:txBody>
          <a:bodyPr wrap="square" lIns="0" tIns="0" rIns="0" bIns="0" rtlCol="0">
            <a:noAutofit/>
          </a:bodyPr>
          <a:lstStyle/>
          <a:p>
            <a:endParaRPr sz="1539"/>
          </a:p>
        </p:txBody>
      </p:sp>
      <p:sp>
        <p:nvSpPr>
          <p:cNvPr id="288" name="object 288"/>
          <p:cNvSpPr/>
          <p:nvPr/>
        </p:nvSpPr>
        <p:spPr>
          <a:xfrm>
            <a:off x="2683269" y="3406629"/>
            <a:ext cx="544730" cy="387044"/>
          </a:xfrm>
          <a:custGeom>
            <a:avLst/>
            <a:gdLst/>
            <a:ahLst/>
            <a:cxnLst/>
            <a:rect l="l" t="t" r="r" b="b"/>
            <a:pathLst>
              <a:path w="637032" h="452627">
                <a:moveTo>
                  <a:pt x="0" y="452627"/>
                </a:moveTo>
                <a:lnTo>
                  <a:pt x="637032" y="452627"/>
                </a:lnTo>
                <a:lnTo>
                  <a:pt x="637032" y="0"/>
                </a:lnTo>
                <a:lnTo>
                  <a:pt x="0" y="0"/>
                </a:lnTo>
                <a:lnTo>
                  <a:pt x="0" y="452627"/>
                </a:lnTo>
                <a:close/>
              </a:path>
            </a:pathLst>
          </a:custGeom>
          <a:solidFill>
            <a:schemeClr val="accent1">
              <a:lumMod val="40000"/>
              <a:lumOff val="60000"/>
            </a:schemeClr>
          </a:solidFill>
        </p:spPr>
        <p:txBody>
          <a:bodyPr wrap="square" lIns="0" tIns="0" rIns="0" bIns="0" rtlCol="0">
            <a:noAutofit/>
          </a:bodyPr>
          <a:lstStyle/>
          <a:p>
            <a:endParaRPr sz="1539"/>
          </a:p>
        </p:txBody>
      </p:sp>
      <p:sp>
        <p:nvSpPr>
          <p:cNvPr id="289" name="object 289"/>
          <p:cNvSpPr/>
          <p:nvPr/>
        </p:nvSpPr>
        <p:spPr>
          <a:xfrm>
            <a:off x="2681006" y="3416603"/>
            <a:ext cx="544730" cy="387044"/>
          </a:xfrm>
          <a:custGeom>
            <a:avLst/>
            <a:gdLst/>
            <a:ahLst/>
            <a:cxnLst/>
            <a:rect l="l" t="t" r="r" b="b"/>
            <a:pathLst>
              <a:path w="637032" h="452627">
                <a:moveTo>
                  <a:pt x="0" y="452627"/>
                </a:moveTo>
                <a:lnTo>
                  <a:pt x="637032" y="452627"/>
                </a:lnTo>
                <a:lnTo>
                  <a:pt x="637032" y="0"/>
                </a:lnTo>
                <a:lnTo>
                  <a:pt x="0" y="0"/>
                </a:lnTo>
                <a:lnTo>
                  <a:pt x="0" y="452627"/>
                </a:lnTo>
                <a:close/>
              </a:path>
            </a:pathLst>
          </a:custGeom>
          <a:ln w="9144">
            <a:solidFill>
              <a:srgbClr val="000000"/>
            </a:solidFill>
          </a:ln>
        </p:spPr>
        <p:txBody>
          <a:bodyPr wrap="square" lIns="0" tIns="0" rIns="0" bIns="0" rtlCol="0">
            <a:noAutofit/>
          </a:bodyPr>
          <a:lstStyle/>
          <a:p>
            <a:endParaRPr sz="1539"/>
          </a:p>
        </p:txBody>
      </p:sp>
      <p:sp>
        <p:nvSpPr>
          <p:cNvPr id="291" name="object 291"/>
          <p:cNvSpPr/>
          <p:nvPr/>
        </p:nvSpPr>
        <p:spPr>
          <a:xfrm>
            <a:off x="2661025" y="3970831"/>
            <a:ext cx="555156" cy="387045"/>
          </a:xfrm>
          <a:custGeom>
            <a:avLst/>
            <a:gdLst/>
            <a:ahLst/>
            <a:cxnLst/>
            <a:rect l="l" t="t" r="r" b="b"/>
            <a:pathLst>
              <a:path w="649224" h="452628">
                <a:moveTo>
                  <a:pt x="0" y="452628"/>
                </a:moveTo>
                <a:lnTo>
                  <a:pt x="649224" y="452628"/>
                </a:lnTo>
                <a:lnTo>
                  <a:pt x="649224" y="0"/>
                </a:lnTo>
                <a:lnTo>
                  <a:pt x="0" y="0"/>
                </a:lnTo>
                <a:lnTo>
                  <a:pt x="0" y="452628"/>
                </a:lnTo>
                <a:close/>
              </a:path>
            </a:pathLst>
          </a:custGeom>
          <a:ln w="9144">
            <a:solidFill>
              <a:srgbClr val="000000"/>
            </a:solidFill>
          </a:ln>
        </p:spPr>
        <p:txBody>
          <a:bodyPr wrap="square" lIns="0" tIns="0" rIns="0" bIns="0" rtlCol="0">
            <a:noAutofit/>
          </a:bodyPr>
          <a:lstStyle/>
          <a:p>
            <a:endParaRPr sz="1539"/>
          </a:p>
        </p:txBody>
      </p:sp>
      <p:sp>
        <p:nvSpPr>
          <p:cNvPr id="292" name="object 292"/>
          <p:cNvSpPr/>
          <p:nvPr/>
        </p:nvSpPr>
        <p:spPr>
          <a:xfrm>
            <a:off x="9990779" y="2193148"/>
            <a:ext cx="66462" cy="0"/>
          </a:xfrm>
          <a:custGeom>
            <a:avLst/>
            <a:gdLst/>
            <a:ahLst/>
            <a:cxnLst/>
            <a:rect l="l" t="t" r="r" b="b"/>
            <a:pathLst>
              <a:path w="77724">
                <a:moveTo>
                  <a:pt x="0" y="0"/>
                </a:moveTo>
                <a:lnTo>
                  <a:pt x="77724" y="0"/>
                </a:lnTo>
              </a:path>
            </a:pathLst>
          </a:custGeom>
          <a:ln w="9144">
            <a:solidFill>
              <a:srgbClr val="000000"/>
            </a:solidFill>
          </a:ln>
        </p:spPr>
        <p:txBody>
          <a:bodyPr wrap="square" lIns="0" tIns="0" rIns="0" bIns="0" rtlCol="0">
            <a:noAutofit/>
          </a:bodyPr>
          <a:lstStyle/>
          <a:p>
            <a:endParaRPr sz="1539"/>
          </a:p>
        </p:txBody>
      </p:sp>
      <p:sp>
        <p:nvSpPr>
          <p:cNvPr id="293" name="object 293"/>
          <p:cNvSpPr/>
          <p:nvPr/>
        </p:nvSpPr>
        <p:spPr>
          <a:xfrm>
            <a:off x="9262305" y="1850417"/>
            <a:ext cx="728479" cy="762361"/>
          </a:xfrm>
          <a:custGeom>
            <a:avLst/>
            <a:gdLst/>
            <a:ahLst/>
            <a:cxnLst/>
            <a:rect l="l" t="t" r="r" b="b"/>
            <a:pathLst>
              <a:path w="851916" h="891539">
                <a:moveTo>
                  <a:pt x="0" y="891539"/>
                </a:moveTo>
                <a:lnTo>
                  <a:pt x="851916" y="891539"/>
                </a:lnTo>
                <a:lnTo>
                  <a:pt x="851916" y="0"/>
                </a:lnTo>
                <a:lnTo>
                  <a:pt x="0" y="0"/>
                </a:lnTo>
                <a:lnTo>
                  <a:pt x="0" y="891539"/>
                </a:lnTo>
                <a:close/>
              </a:path>
            </a:pathLst>
          </a:custGeom>
          <a:solidFill>
            <a:srgbClr val="92D050"/>
          </a:solidFill>
        </p:spPr>
        <p:txBody>
          <a:bodyPr wrap="square" lIns="0" tIns="0" rIns="0" bIns="0" rtlCol="0">
            <a:noAutofit/>
          </a:bodyPr>
          <a:lstStyle/>
          <a:p>
            <a:endParaRPr sz="1539"/>
          </a:p>
        </p:txBody>
      </p:sp>
      <p:sp>
        <p:nvSpPr>
          <p:cNvPr id="294" name="object 294"/>
          <p:cNvSpPr/>
          <p:nvPr/>
        </p:nvSpPr>
        <p:spPr>
          <a:xfrm>
            <a:off x="9262305" y="1850417"/>
            <a:ext cx="728479" cy="762361"/>
          </a:xfrm>
          <a:custGeom>
            <a:avLst/>
            <a:gdLst/>
            <a:ahLst/>
            <a:cxnLst/>
            <a:rect l="l" t="t" r="r" b="b"/>
            <a:pathLst>
              <a:path w="851916" h="891539">
                <a:moveTo>
                  <a:pt x="0" y="891539"/>
                </a:moveTo>
                <a:lnTo>
                  <a:pt x="851916" y="891539"/>
                </a:lnTo>
                <a:lnTo>
                  <a:pt x="851916" y="0"/>
                </a:lnTo>
                <a:lnTo>
                  <a:pt x="0" y="0"/>
                </a:lnTo>
                <a:lnTo>
                  <a:pt x="0" y="891539"/>
                </a:lnTo>
                <a:close/>
              </a:path>
            </a:pathLst>
          </a:custGeom>
          <a:solidFill>
            <a:srgbClr val="DAC1ED"/>
          </a:solidFill>
          <a:ln w="9144">
            <a:solidFill>
              <a:srgbClr val="000000"/>
            </a:solidFill>
          </a:ln>
        </p:spPr>
        <p:txBody>
          <a:bodyPr wrap="square" lIns="0" tIns="0" rIns="0" bIns="0" rtlCol="0">
            <a:noAutofit/>
          </a:bodyPr>
          <a:lstStyle/>
          <a:p>
            <a:endParaRPr sz="1539"/>
          </a:p>
        </p:txBody>
      </p:sp>
      <p:sp>
        <p:nvSpPr>
          <p:cNvPr id="295" name="object 295"/>
          <p:cNvSpPr/>
          <p:nvPr/>
        </p:nvSpPr>
        <p:spPr>
          <a:xfrm>
            <a:off x="9990779" y="2865591"/>
            <a:ext cx="66462" cy="0"/>
          </a:xfrm>
          <a:custGeom>
            <a:avLst/>
            <a:gdLst/>
            <a:ahLst/>
            <a:cxnLst/>
            <a:rect l="l" t="t" r="r" b="b"/>
            <a:pathLst>
              <a:path w="77724">
                <a:moveTo>
                  <a:pt x="0" y="0"/>
                </a:moveTo>
                <a:lnTo>
                  <a:pt x="77724" y="0"/>
                </a:lnTo>
              </a:path>
            </a:pathLst>
          </a:custGeom>
          <a:ln w="9144">
            <a:solidFill>
              <a:srgbClr val="000000"/>
            </a:solidFill>
          </a:ln>
        </p:spPr>
        <p:txBody>
          <a:bodyPr wrap="square" lIns="0" tIns="0" rIns="0" bIns="0" rtlCol="0">
            <a:noAutofit/>
          </a:bodyPr>
          <a:lstStyle/>
          <a:p>
            <a:endParaRPr sz="1539"/>
          </a:p>
        </p:txBody>
      </p:sp>
      <p:sp>
        <p:nvSpPr>
          <p:cNvPr id="296" name="object 296"/>
          <p:cNvSpPr/>
          <p:nvPr/>
        </p:nvSpPr>
        <p:spPr>
          <a:xfrm>
            <a:off x="9262305" y="2677938"/>
            <a:ext cx="728479" cy="385741"/>
          </a:xfrm>
          <a:custGeom>
            <a:avLst/>
            <a:gdLst/>
            <a:ahLst/>
            <a:cxnLst/>
            <a:rect l="l" t="t" r="r" b="b"/>
            <a:pathLst>
              <a:path w="851916" h="451103">
                <a:moveTo>
                  <a:pt x="0" y="451103"/>
                </a:moveTo>
                <a:lnTo>
                  <a:pt x="851916" y="451103"/>
                </a:lnTo>
                <a:lnTo>
                  <a:pt x="851916" y="0"/>
                </a:lnTo>
                <a:lnTo>
                  <a:pt x="0" y="0"/>
                </a:lnTo>
                <a:lnTo>
                  <a:pt x="0" y="451103"/>
                </a:lnTo>
                <a:close/>
              </a:path>
            </a:pathLst>
          </a:custGeom>
          <a:solidFill>
            <a:srgbClr val="DAC1ED"/>
          </a:solidFill>
        </p:spPr>
        <p:txBody>
          <a:bodyPr wrap="square" lIns="0" tIns="0" rIns="0" bIns="0" rtlCol="0">
            <a:noAutofit/>
          </a:bodyPr>
          <a:lstStyle/>
          <a:p>
            <a:endParaRPr sz="1539"/>
          </a:p>
        </p:txBody>
      </p:sp>
      <p:sp>
        <p:nvSpPr>
          <p:cNvPr id="297" name="object 297"/>
          <p:cNvSpPr/>
          <p:nvPr/>
        </p:nvSpPr>
        <p:spPr>
          <a:xfrm>
            <a:off x="9262305" y="2677938"/>
            <a:ext cx="728479" cy="385741"/>
          </a:xfrm>
          <a:custGeom>
            <a:avLst/>
            <a:gdLst/>
            <a:ahLst/>
            <a:cxnLst/>
            <a:rect l="l" t="t" r="r" b="b"/>
            <a:pathLst>
              <a:path w="851916" h="451103">
                <a:moveTo>
                  <a:pt x="0" y="451103"/>
                </a:moveTo>
                <a:lnTo>
                  <a:pt x="851916" y="451103"/>
                </a:lnTo>
                <a:lnTo>
                  <a:pt x="851916" y="0"/>
                </a:lnTo>
                <a:lnTo>
                  <a:pt x="0" y="0"/>
                </a:lnTo>
                <a:lnTo>
                  <a:pt x="0" y="451103"/>
                </a:lnTo>
                <a:close/>
              </a:path>
            </a:pathLst>
          </a:custGeom>
          <a:ln w="9144">
            <a:solidFill>
              <a:srgbClr val="000000"/>
            </a:solidFill>
          </a:ln>
        </p:spPr>
        <p:txBody>
          <a:bodyPr wrap="square" lIns="0" tIns="0" rIns="0" bIns="0" rtlCol="0">
            <a:noAutofit/>
          </a:bodyPr>
          <a:lstStyle/>
          <a:p>
            <a:endParaRPr sz="1539"/>
          </a:p>
        </p:txBody>
      </p:sp>
      <p:sp>
        <p:nvSpPr>
          <p:cNvPr id="298" name="object 298"/>
          <p:cNvSpPr/>
          <p:nvPr/>
        </p:nvSpPr>
        <p:spPr>
          <a:xfrm>
            <a:off x="9990780" y="3465055"/>
            <a:ext cx="56036" cy="0"/>
          </a:xfrm>
          <a:custGeom>
            <a:avLst/>
            <a:gdLst/>
            <a:ahLst/>
            <a:cxnLst/>
            <a:rect l="l" t="t" r="r" b="b"/>
            <a:pathLst>
              <a:path w="65531">
                <a:moveTo>
                  <a:pt x="0" y="0"/>
                </a:moveTo>
                <a:lnTo>
                  <a:pt x="65531" y="0"/>
                </a:lnTo>
              </a:path>
            </a:pathLst>
          </a:custGeom>
          <a:ln w="9144">
            <a:solidFill>
              <a:srgbClr val="000000"/>
            </a:solidFill>
          </a:ln>
        </p:spPr>
        <p:txBody>
          <a:bodyPr wrap="square" lIns="0" tIns="0" rIns="0" bIns="0" rtlCol="0">
            <a:noAutofit/>
          </a:bodyPr>
          <a:lstStyle/>
          <a:p>
            <a:endParaRPr sz="1539"/>
          </a:p>
        </p:txBody>
      </p:sp>
      <p:sp>
        <p:nvSpPr>
          <p:cNvPr id="299" name="object 299"/>
          <p:cNvSpPr/>
          <p:nvPr/>
        </p:nvSpPr>
        <p:spPr>
          <a:xfrm>
            <a:off x="9250577" y="3135354"/>
            <a:ext cx="740207" cy="668533"/>
          </a:xfrm>
          <a:custGeom>
            <a:avLst/>
            <a:gdLst/>
            <a:ahLst/>
            <a:cxnLst/>
            <a:rect l="l" t="t" r="r" b="b"/>
            <a:pathLst>
              <a:path w="865631" h="781812">
                <a:moveTo>
                  <a:pt x="0" y="781812"/>
                </a:moveTo>
                <a:lnTo>
                  <a:pt x="865631" y="781812"/>
                </a:lnTo>
                <a:lnTo>
                  <a:pt x="865631" y="0"/>
                </a:lnTo>
                <a:lnTo>
                  <a:pt x="0" y="0"/>
                </a:lnTo>
                <a:lnTo>
                  <a:pt x="0" y="781812"/>
                </a:lnTo>
                <a:close/>
              </a:path>
            </a:pathLst>
          </a:custGeom>
          <a:solidFill>
            <a:srgbClr val="92D050"/>
          </a:solidFill>
        </p:spPr>
        <p:txBody>
          <a:bodyPr wrap="square" lIns="0" tIns="0" rIns="0" bIns="0" rtlCol="0">
            <a:noAutofit/>
          </a:bodyPr>
          <a:lstStyle/>
          <a:p>
            <a:endParaRPr sz="1539"/>
          </a:p>
        </p:txBody>
      </p:sp>
      <p:sp>
        <p:nvSpPr>
          <p:cNvPr id="300" name="object 300"/>
          <p:cNvSpPr/>
          <p:nvPr/>
        </p:nvSpPr>
        <p:spPr>
          <a:xfrm>
            <a:off x="9250577" y="3135354"/>
            <a:ext cx="740207" cy="668533"/>
          </a:xfrm>
          <a:custGeom>
            <a:avLst/>
            <a:gdLst/>
            <a:ahLst/>
            <a:cxnLst/>
            <a:rect l="l" t="t" r="r" b="b"/>
            <a:pathLst>
              <a:path w="865631" h="781812">
                <a:moveTo>
                  <a:pt x="0" y="781812"/>
                </a:moveTo>
                <a:lnTo>
                  <a:pt x="865631" y="781812"/>
                </a:lnTo>
                <a:lnTo>
                  <a:pt x="865631" y="0"/>
                </a:lnTo>
                <a:lnTo>
                  <a:pt x="0" y="0"/>
                </a:lnTo>
                <a:lnTo>
                  <a:pt x="0" y="781812"/>
                </a:lnTo>
                <a:close/>
              </a:path>
            </a:pathLst>
          </a:custGeom>
          <a:solidFill>
            <a:srgbClr val="DAC1ED"/>
          </a:solidFill>
          <a:ln w="9144">
            <a:solidFill>
              <a:srgbClr val="000000"/>
            </a:solidFill>
          </a:ln>
        </p:spPr>
        <p:txBody>
          <a:bodyPr wrap="square" lIns="0" tIns="0" rIns="0" bIns="0" rtlCol="0">
            <a:noAutofit/>
          </a:bodyPr>
          <a:lstStyle/>
          <a:p>
            <a:endParaRPr sz="1539"/>
          </a:p>
        </p:txBody>
      </p:sp>
      <p:sp>
        <p:nvSpPr>
          <p:cNvPr id="301" name="object 301"/>
          <p:cNvSpPr/>
          <p:nvPr/>
        </p:nvSpPr>
        <p:spPr>
          <a:xfrm>
            <a:off x="9990785" y="4091886"/>
            <a:ext cx="54733" cy="0"/>
          </a:xfrm>
          <a:custGeom>
            <a:avLst/>
            <a:gdLst/>
            <a:ahLst/>
            <a:cxnLst/>
            <a:rect l="l" t="t" r="r" b="b"/>
            <a:pathLst>
              <a:path w="64007">
                <a:moveTo>
                  <a:pt x="0" y="0"/>
                </a:moveTo>
                <a:lnTo>
                  <a:pt x="64007" y="0"/>
                </a:lnTo>
              </a:path>
            </a:pathLst>
          </a:custGeom>
          <a:ln w="9144">
            <a:solidFill>
              <a:srgbClr val="000000"/>
            </a:solidFill>
          </a:ln>
        </p:spPr>
        <p:txBody>
          <a:bodyPr wrap="square" lIns="0" tIns="0" rIns="0" bIns="0" rtlCol="0">
            <a:noAutofit/>
          </a:bodyPr>
          <a:lstStyle/>
          <a:p>
            <a:endParaRPr sz="1539"/>
          </a:p>
        </p:txBody>
      </p:sp>
      <p:sp>
        <p:nvSpPr>
          <p:cNvPr id="302" name="object 302"/>
          <p:cNvSpPr/>
          <p:nvPr/>
        </p:nvSpPr>
        <p:spPr>
          <a:xfrm>
            <a:off x="9262305" y="3870345"/>
            <a:ext cx="728479" cy="385742"/>
          </a:xfrm>
          <a:custGeom>
            <a:avLst/>
            <a:gdLst/>
            <a:ahLst/>
            <a:cxnLst/>
            <a:rect l="l" t="t" r="r" b="b"/>
            <a:pathLst>
              <a:path w="851916" h="451104">
                <a:moveTo>
                  <a:pt x="0" y="451104"/>
                </a:moveTo>
                <a:lnTo>
                  <a:pt x="851916" y="451104"/>
                </a:lnTo>
                <a:lnTo>
                  <a:pt x="851916" y="0"/>
                </a:lnTo>
                <a:lnTo>
                  <a:pt x="0" y="0"/>
                </a:lnTo>
                <a:lnTo>
                  <a:pt x="0" y="451104"/>
                </a:lnTo>
                <a:close/>
              </a:path>
            </a:pathLst>
          </a:custGeom>
          <a:solidFill>
            <a:srgbClr val="92D050"/>
          </a:solidFill>
        </p:spPr>
        <p:txBody>
          <a:bodyPr wrap="square" lIns="0" tIns="0" rIns="0" bIns="0" rtlCol="0">
            <a:noAutofit/>
          </a:bodyPr>
          <a:lstStyle/>
          <a:p>
            <a:endParaRPr sz="1539"/>
          </a:p>
        </p:txBody>
      </p:sp>
      <p:sp>
        <p:nvSpPr>
          <p:cNvPr id="303" name="object 303"/>
          <p:cNvSpPr/>
          <p:nvPr/>
        </p:nvSpPr>
        <p:spPr>
          <a:xfrm>
            <a:off x="9262305" y="3870345"/>
            <a:ext cx="728479" cy="385742"/>
          </a:xfrm>
          <a:custGeom>
            <a:avLst/>
            <a:gdLst/>
            <a:ahLst/>
            <a:cxnLst/>
            <a:rect l="l" t="t" r="r" b="b"/>
            <a:pathLst>
              <a:path w="851916" h="451104">
                <a:moveTo>
                  <a:pt x="0" y="451104"/>
                </a:moveTo>
                <a:lnTo>
                  <a:pt x="851916" y="451104"/>
                </a:lnTo>
                <a:lnTo>
                  <a:pt x="851916" y="0"/>
                </a:lnTo>
                <a:lnTo>
                  <a:pt x="0" y="0"/>
                </a:lnTo>
                <a:lnTo>
                  <a:pt x="0" y="451104"/>
                </a:lnTo>
                <a:close/>
              </a:path>
            </a:pathLst>
          </a:custGeom>
          <a:solidFill>
            <a:srgbClr val="DAC1ED"/>
          </a:solidFill>
          <a:ln w="9144">
            <a:solidFill>
              <a:srgbClr val="000000"/>
            </a:solidFill>
          </a:ln>
        </p:spPr>
        <p:txBody>
          <a:bodyPr wrap="square" lIns="0" tIns="0" rIns="0" bIns="0" rtlCol="0">
            <a:noAutofit/>
          </a:bodyPr>
          <a:lstStyle/>
          <a:p>
            <a:endParaRPr sz="1539"/>
          </a:p>
        </p:txBody>
      </p:sp>
      <p:sp>
        <p:nvSpPr>
          <p:cNvPr id="304" name="object 304"/>
          <p:cNvSpPr/>
          <p:nvPr/>
        </p:nvSpPr>
        <p:spPr>
          <a:xfrm>
            <a:off x="10054635" y="1486823"/>
            <a:ext cx="0" cy="3173250"/>
          </a:xfrm>
          <a:custGeom>
            <a:avLst/>
            <a:gdLst/>
            <a:ahLst/>
            <a:cxnLst/>
            <a:rect l="l" t="t" r="r" b="b"/>
            <a:pathLst>
              <a:path h="3710940">
                <a:moveTo>
                  <a:pt x="0" y="0"/>
                </a:moveTo>
                <a:lnTo>
                  <a:pt x="0" y="3710940"/>
                </a:lnTo>
              </a:path>
            </a:pathLst>
          </a:custGeom>
          <a:ln w="9144">
            <a:solidFill>
              <a:srgbClr val="000000"/>
            </a:solidFill>
          </a:ln>
        </p:spPr>
        <p:txBody>
          <a:bodyPr wrap="square" lIns="0" tIns="0" rIns="0" bIns="0" rtlCol="0">
            <a:noAutofit/>
          </a:bodyPr>
          <a:lstStyle/>
          <a:p>
            <a:endParaRPr sz="1539"/>
          </a:p>
        </p:txBody>
      </p:sp>
      <p:sp>
        <p:nvSpPr>
          <p:cNvPr id="305" name="object 305"/>
          <p:cNvSpPr/>
          <p:nvPr/>
        </p:nvSpPr>
        <p:spPr>
          <a:xfrm flipV="1">
            <a:off x="1680091" y="3660530"/>
            <a:ext cx="88908" cy="58292"/>
          </a:xfrm>
          <a:custGeom>
            <a:avLst/>
            <a:gdLst/>
            <a:ahLst/>
            <a:cxnLst/>
            <a:rect l="l" t="t" r="r" b="b"/>
            <a:pathLst>
              <a:path w="131063">
                <a:moveTo>
                  <a:pt x="0" y="0"/>
                </a:moveTo>
                <a:lnTo>
                  <a:pt x="131063" y="0"/>
                </a:lnTo>
              </a:path>
            </a:pathLst>
          </a:custGeom>
          <a:ln w="9144">
            <a:solidFill>
              <a:srgbClr val="000000"/>
            </a:solidFill>
          </a:ln>
        </p:spPr>
        <p:txBody>
          <a:bodyPr wrap="square" lIns="0" tIns="0" rIns="0" bIns="0" rtlCol="0">
            <a:noAutofit/>
          </a:bodyPr>
          <a:lstStyle/>
          <a:p>
            <a:endParaRPr sz="1539"/>
          </a:p>
        </p:txBody>
      </p:sp>
      <p:sp>
        <p:nvSpPr>
          <p:cNvPr id="307" name="object 307"/>
          <p:cNvSpPr/>
          <p:nvPr/>
        </p:nvSpPr>
        <p:spPr>
          <a:xfrm>
            <a:off x="1776582" y="2789812"/>
            <a:ext cx="680261" cy="517364"/>
          </a:xfrm>
          <a:custGeom>
            <a:avLst/>
            <a:gdLst/>
            <a:ahLst/>
            <a:cxnLst/>
            <a:rect l="l" t="t" r="r" b="b"/>
            <a:pathLst>
              <a:path w="795528" h="605027">
                <a:moveTo>
                  <a:pt x="0" y="605028"/>
                </a:moveTo>
                <a:lnTo>
                  <a:pt x="795528" y="605028"/>
                </a:lnTo>
                <a:lnTo>
                  <a:pt x="795528" y="0"/>
                </a:lnTo>
                <a:lnTo>
                  <a:pt x="0" y="0"/>
                </a:lnTo>
                <a:lnTo>
                  <a:pt x="0" y="605028"/>
                </a:lnTo>
                <a:close/>
              </a:path>
            </a:pathLst>
          </a:custGeom>
          <a:solidFill>
            <a:srgbClr val="DAC1ED"/>
          </a:solidFill>
          <a:ln w="9144">
            <a:solidFill>
              <a:srgbClr val="000000"/>
            </a:solidFill>
          </a:ln>
        </p:spPr>
        <p:txBody>
          <a:bodyPr wrap="square" lIns="0" tIns="0" rIns="0" bIns="0" rtlCol="0">
            <a:noAutofit/>
          </a:bodyPr>
          <a:lstStyle/>
          <a:p>
            <a:endParaRPr sz="1539"/>
          </a:p>
        </p:txBody>
      </p:sp>
      <p:sp>
        <p:nvSpPr>
          <p:cNvPr id="308" name="object 308"/>
          <p:cNvSpPr/>
          <p:nvPr/>
        </p:nvSpPr>
        <p:spPr>
          <a:xfrm>
            <a:off x="5144243" y="1598902"/>
            <a:ext cx="1232810" cy="400077"/>
          </a:xfrm>
          <a:custGeom>
            <a:avLst/>
            <a:gdLst/>
            <a:ahLst/>
            <a:cxnLst/>
            <a:rect l="l" t="t" r="r" b="b"/>
            <a:pathLst>
              <a:path w="1441703" h="467868">
                <a:moveTo>
                  <a:pt x="0" y="467868"/>
                </a:moveTo>
                <a:lnTo>
                  <a:pt x="1441703" y="467868"/>
                </a:lnTo>
                <a:lnTo>
                  <a:pt x="1441703" y="0"/>
                </a:lnTo>
                <a:lnTo>
                  <a:pt x="0" y="0"/>
                </a:lnTo>
                <a:lnTo>
                  <a:pt x="0" y="467868"/>
                </a:lnTo>
                <a:close/>
              </a:path>
            </a:pathLst>
          </a:custGeom>
          <a:solidFill>
            <a:srgbClr val="FFC000"/>
          </a:solidFill>
        </p:spPr>
        <p:txBody>
          <a:bodyPr wrap="square" lIns="0" tIns="0" rIns="0" bIns="0" rtlCol="0">
            <a:noAutofit/>
          </a:bodyPr>
          <a:lstStyle/>
          <a:p>
            <a:endParaRPr sz="1539"/>
          </a:p>
        </p:txBody>
      </p:sp>
      <p:sp>
        <p:nvSpPr>
          <p:cNvPr id="309" name="object 309"/>
          <p:cNvSpPr/>
          <p:nvPr/>
        </p:nvSpPr>
        <p:spPr>
          <a:xfrm>
            <a:off x="5144243" y="1598902"/>
            <a:ext cx="1232810" cy="400077"/>
          </a:xfrm>
          <a:custGeom>
            <a:avLst/>
            <a:gdLst/>
            <a:ahLst/>
            <a:cxnLst/>
            <a:rect l="l" t="t" r="r" b="b"/>
            <a:pathLst>
              <a:path w="1441703" h="467868">
                <a:moveTo>
                  <a:pt x="0" y="467868"/>
                </a:moveTo>
                <a:lnTo>
                  <a:pt x="1441703" y="467868"/>
                </a:lnTo>
                <a:lnTo>
                  <a:pt x="1441703" y="0"/>
                </a:lnTo>
                <a:lnTo>
                  <a:pt x="0" y="0"/>
                </a:lnTo>
                <a:lnTo>
                  <a:pt x="0" y="467868"/>
                </a:lnTo>
                <a:close/>
              </a:path>
            </a:pathLst>
          </a:custGeom>
          <a:ln w="9143">
            <a:solidFill>
              <a:srgbClr val="000000"/>
            </a:solidFill>
          </a:ln>
        </p:spPr>
        <p:txBody>
          <a:bodyPr wrap="square" lIns="0" tIns="0" rIns="0" bIns="0" rtlCol="0">
            <a:noAutofit/>
          </a:bodyPr>
          <a:lstStyle/>
          <a:p>
            <a:endParaRPr sz="1539"/>
          </a:p>
        </p:txBody>
      </p:sp>
      <p:sp>
        <p:nvSpPr>
          <p:cNvPr id="310" name="object 310"/>
          <p:cNvSpPr/>
          <p:nvPr/>
        </p:nvSpPr>
        <p:spPr>
          <a:xfrm>
            <a:off x="5312353" y="2363865"/>
            <a:ext cx="114680" cy="0"/>
          </a:xfrm>
          <a:custGeom>
            <a:avLst/>
            <a:gdLst/>
            <a:ahLst/>
            <a:cxnLst/>
            <a:rect l="l" t="t" r="r" b="b"/>
            <a:pathLst>
              <a:path w="134112">
                <a:moveTo>
                  <a:pt x="0" y="0"/>
                </a:moveTo>
                <a:lnTo>
                  <a:pt x="134112" y="0"/>
                </a:lnTo>
              </a:path>
            </a:pathLst>
          </a:custGeom>
          <a:ln w="9144">
            <a:solidFill>
              <a:srgbClr val="000000"/>
            </a:solidFill>
          </a:ln>
        </p:spPr>
        <p:txBody>
          <a:bodyPr wrap="square" lIns="0" tIns="0" rIns="0" bIns="0" rtlCol="0">
            <a:noAutofit/>
          </a:bodyPr>
          <a:lstStyle/>
          <a:p>
            <a:endParaRPr sz="1539"/>
          </a:p>
        </p:txBody>
      </p:sp>
      <p:sp>
        <p:nvSpPr>
          <p:cNvPr id="311" name="object 311"/>
          <p:cNvSpPr/>
          <p:nvPr/>
        </p:nvSpPr>
        <p:spPr>
          <a:xfrm>
            <a:off x="5312353" y="2948994"/>
            <a:ext cx="114680" cy="0"/>
          </a:xfrm>
          <a:custGeom>
            <a:avLst/>
            <a:gdLst/>
            <a:ahLst/>
            <a:cxnLst/>
            <a:rect l="l" t="t" r="r" b="b"/>
            <a:pathLst>
              <a:path w="134112">
                <a:moveTo>
                  <a:pt x="0" y="0"/>
                </a:moveTo>
                <a:lnTo>
                  <a:pt x="134112" y="0"/>
                </a:lnTo>
              </a:path>
            </a:pathLst>
          </a:custGeom>
          <a:ln w="9144">
            <a:solidFill>
              <a:srgbClr val="000000"/>
            </a:solidFill>
          </a:ln>
        </p:spPr>
        <p:txBody>
          <a:bodyPr wrap="square" lIns="0" tIns="0" rIns="0" bIns="0" rtlCol="0">
            <a:noAutofit/>
          </a:bodyPr>
          <a:lstStyle/>
          <a:p>
            <a:endParaRPr sz="1539"/>
          </a:p>
        </p:txBody>
      </p:sp>
      <p:sp>
        <p:nvSpPr>
          <p:cNvPr id="312" name="object 312"/>
          <p:cNvSpPr/>
          <p:nvPr/>
        </p:nvSpPr>
        <p:spPr>
          <a:xfrm>
            <a:off x="5312353" y="3509363"/>
            <a:ext cx="114680" cy="0"/>
          </a:xfrm>
          <a:custGeom>
            <a:avLst/>
            <a:gdLst/>
            <a:ahLst/>
            <a:cxnLst/>
            <a:rect l="l" t="t" r="r" b="b"/>
            <a:pathLst>
              <a:path w="134112">
                <a:moveTo>
                  <a:pt x="0" y="0"/>
                </a:moveTo>
                <a:lnTo>
                  <a:pt x="134112" y="0"/>
                </a:lnTo>
              </a:path>
            </a:pathLst>
          </a:custGeom>
          <a:ln w="9144">
            <a:solidFill>
              <a:srgbClr val="000000"/>
            </a:solidFill>
          </a:ln>
        </p:spPr>
        <p:txBody>
          <a:bodyPr wrap="square" lIns="0" tIns="0" rIns="0" bIns="0" rtlCol="0">
            <a:noAutofit/>
          </a:bodyPr>
          <a:lstStyle/>
          <a:p>
            <a:endParaRPr sz="1539"/>
          </a:p>
        </p:txBody>
      </p:sp>
      <p:sp>
        <p:nvSpPr>
          <p:cNvPr id="313" name="object 313"/>
          <p:cNvSpPr/>
          <p:nvPr/>
        </p:nvSpPr>
        <p:spPr>
          <a:xfrm>
            <a:off x="5312353" y="4101008"/>
            <a:ext cx="114680" cy="0"/>
          </a:xfrm>
          <a:custGeom>
            <a:avLst/>
            <a:gdLst/>
            <a:ahLst/>
            <a:cxnLst/>
            <a:rect l="l" t="t" r="r" b="b"/>
            <a:pathLst>
              <a:path w="134112">
                <a:moveTo>
                  <a:pt x="0" y="0"/>
                </a:moveTo>
                <a:lnTo>
                  <a:pt x="134112" y="0"/>
                </a:lnTo>
              </a:path>
            </a:pathLst>
          </a:custGeom>
          <a:ln w="9144">
            <a:solidFill>
              <a:srgbClr val="000000"/>
            </a:solidFill>
          </a:ln>
        </p:spPr>
        <p:txBody>
          <a:bodyPr wrap="square" lIns="0" tIns="0" rIns="0" bIns="0" rtlCol="0">
            <a:noAutofit/>
          </a:bodyPr>
          <a:lstStyle/>
          <a:p>
            <a:endParaRPr sz="1539"/>
          </a:p>
        </p:txBody>
      </p:sp>
      <p:sp>
        <p:nvSpPr>
          <p:cNvPr id="314" name="object 314"/>
          <p:cNvSpPr/>
          <p:nvPr/>
        </p:nvSpPr>
        <p:spPr>
          <a:xfrm>
            <a:off x="5312353" y="4660073"/>
            <a:ext cx="114680" cy="0"/>
          </a:xfrm>
          <a:custGeom>
            <a:avLst/>
            <a:gdLst/>
            <a:ahLst/>
            <a:cxnLst/>
            <a:rect l="l" t="t" r="r" b="b"/>
            <a:pathLst>
              <a:path w="134112">
                <a:moveTo>
                  <a:pt x="0" y="0"/>
                </a:moveTo>
                <a:lnTo>
                  <a:pt x="134112" y="0"/>
                </a:lnTo>
              </a:path>
            </a:pathLst>
          </a:custGeom>
          <a:ln w="9144">
            <a:solidFill>
              <a:srgbClr val="000000"/>
            </a:solidFill>
          </a:ln>
        </p:spPr>
        <p:txBody>
          <a:bodyPr wrap="square" lIns="0" tIns="0" rIns="0" bIns="0" rtlCol="0">
            <a:noAutofit/>
          </a:bodyPr>
          <a:lstStyle/>
          <a:p>
            <a:endParaRPr sz="1539"/>
          </a:p>
        </p:txBody>
      </p:sp>
      <p:sp>
        <p:nvSpPr>
          <p:cNvPr id="315" name="object 315"/>
          <p:cNvSpPr/>
          <p:nvPr/>
        </p:nvSpPr>
        <p:spPr>
          <a:xfrm>
            <a:off x="5312353" y="1998979"/>
            <a:ext cx="0" cy="3711899"/>
          </a:xfrm>
          <a:custGeom>
            <a:avLst/>
            <a:gdLst/>
            <a:ahLst/>
            <a:cxnLst/>
            <a:rect l="l" t="t" r="r" b="b"/>
            <a:pathLst>
              <a:path h="4340860">
                <a:moveTo>
                  <a:pt x="0" y="0"/>
                </a:moveTo>
                <a:lnTo>
                  <a:pt x="0" y="4340860"/>
                </a:lnTo>
              </a:path>
            </a:pathLst>
          </a:custGeom>
          <a:ln w="9144">
            <a:solidFill>
              <a:srgbClr val="000000"/>
            </a:solidFill>
          </a:ln>
        </p:spPr>
        <p:txBody>
          <a:bodyPr wrap="square" lIns="0" tIns="0" rIns="0" bIns="0" rtlCol="0">
            <a:noAutofit/>
          </a:bodyPr>
          <a:lstStyle/>
          <a:p>
            <a:endParaRPr sz="1539"/>
          </a:p>
        </p:txBody>
      </p:sp>
      <p:sp>
        <p:nvSpPr>
          <p:cNvPr id="316" name="object 316"/>
          <p:cNvSpPr/>
          <p:nvPr/>
        </p:nvSpPr>
        <p:spPr>
          <a:xfrm>
            <a:off x="5427033" y="2156664"/>
            <a:ext cx="815792" cy="413109"/>
          </a:xfrm>
          <a:custGeom>
            <a:avLst/>
            <a:gdLst/>
            <a:ahLst/>
            <a:cxnLst/>
            <a:rect l="l" t="t" r="r" b="b"/>
            <a:pathLst>
              <a:path w="954024" h="483108">
                <a:moveTo>
                  <a:pt x="0" y="483108"/>
                </a:moveTo>
                <a:lnTo>
                  <a:pt x="954024" y="483108"/>
                </a:lnTo>
                <a:lnTo>
                  <a:pt x="954024" y="0"/>
                </a:lnTo>
                <a:lnTo>
                  <a:pt x="0" y="0"/>
                </a:lnTo>
                <a:lnTo>
                  <a:pt x="0" y="483108"/>
                </a:lnTo>
                <a:close/>
              </a:path>
            </a:pathLst>
          </a:custGeom>
          <a:solidFill>
            <a:srgbClr val="CCC1DA"/>
          </a:solidFill>
        </p:spPr>
        <p:txBody>
          <a:bodyPr wrap="square" lIns="0" tIns="0" rIns="0" bIns="0" rtlCol="0">
            <a:noAutofit/>
          </a:bodyPr>
          <a:lstStyle/>
          <a:p>
            <a:endParaRPr sz="1539"/>
          </a:p>
        </p:txBody>
      </p:sp>
      <p:sp>
        <p:nvSpPr>
          <p:cNvPr id="317" name="object 317"/>
          <p:cNvSpPr/>
          <p:nvPr/>
        </p:nvSpPr>
        <p:spPr>
          <a:xfrm>
            <a:off x="5427033" y="2156664"/>
            <a:ext cx="815792" cy="413109"/>
          </a:xfrm>
          <a:custGeom>
            <a:avLst/>
            <a:gdLst/>
            <a:ahLst/>
            <a:cxnLst/>
            <a:rect l="l" t="t" r="r" b="b"/>
            <a:pathLst>
              <a:path w="954024" h="483108">
                <a:moveTo>
                  <a:pt x="0" y="483108"/>
                </a:moveTo>
                <a:lnTo>
                  <a:pt x="954024" y="483108"/>
                </a:lnTo>
                <a:lnTo>
                  <a:pt x="954024" y="0"/>
                </a:lnTo>
                <a:lnTo>
                  <a:pt x="0" y="0"/>
                </a:lnTo>
                <a:lnTo>
                  <a:pt x="0" y="483108"/>
                </a:lnTo>
                <a:close/>
              </a:path>
            </a:pathLst>
          </a:custGeom>
          <a:solidFill>
            <a:schemeClr val="accent4">
              <a:lumMod val="20000"/>
              <a:lumOff val="80000"/>
            </a:schemeClr>
          </a:solidFill>
          <a:ln w="9144">
            <a:solidFill>
              <a:srgbClr val="000000"/>
            </a:solidFill>
          </a:ln>
        </p:spPr>
        <p:txBody>
          <a:bodyPr wrap="square" lIns="0" tIns="0" rIns="0" bIns="0" rtlCol="0">
            <a:noAutofit/>
          </a:bodyPr>
          <a:lstStyle/>
          <a:p>
            <a:endParaRPr sz="1539"/>
          </a:p>
        </p:txBody>
      </p:sp>
      <p:sp>
        <p:nvSpPr>
          <p:cNvPr id="318" name="object 318"/>
          <p:cNvSpPr/>
          <p:nvPr/>
        </p:nvSpPr>
        <p:spPr>
          <a:xfrm>
            <a:off x="5427033" y="2732671"/>
            <a:ext cx="815792" cy="393561"/>
          </a:xfrm>
          <a:custGeom>
            <a:avLst/>
            <a:gdLst/>
            <a:ahLst/>
            <a:cxnLst/>
            <a:rect l="l" t="t" r="r" b="b"/>
            <a:pathLst>
              <a:path w="954024" h="460248">
                <a:moveTo>
                  <a:pt x="0" y="460248"/>
                </a:moveTo>
                <a:lnTo>
                  <a:pt x="954024" y="460248"/>
                </a:lnTo>
                <a:lnTo>
                  <a:pt x="954024" y="0"/>
                </a:lnTo>
                <a:lnTo>
                  <a:pt x="0" y="0"/>
                </a:lnTo>
                <a:lnTo>
                  <a:pt x="0" y="460248"/>
                </a:lnTo>
                <a:close/>
              </a:path>
            </a:pathLst>
          </a:custGeom>
          <a:solidFill>
            <a:srgbClr val="CCC1DA"/>
          </a:solidFill>
        </p:spPr>
        <p:txBody>
          <a:bodyPr wrap="square" lIns="0" tIns="0" rIns="0" bIns="0" rtlCol="0">
            <a:noAutofit/>
          </a:bodyPr>
          <a:lstStyle/>
          <a:p>
            <a:endParaRPr sz="1539"/>
          </a:p>
        </p:txBody>
      </p:sp>
      <p:sp>
        <p:nvSpPr>
          <p:cNvPr id="319" name="object 319"/>
          <p:cNvSpPr/>
          <p:nvPr/>
        </p:nvSpPr>
        <p:spPr>
          <a:xfrm>
            <a:off x="5427033" y="2732671"/>
            <a:ext cx="815792" cy="393561"/>
          </a:xfrm>
          <a:custGeom>
            <a:avLst/>
            <a:gdLst/>
            <a:ahLst/>
            <a:cxnLst/>
            <a:rect l="l" t="t" r="r" b="b"/>
            <a:pathLst>
              <a:path w="954024" h="460248">
                <a:moveTo>
                  <a:pt x="0" y="460248"/>
                </a:moveTo>
                <a:lnTo>
                  <a:pt x="954024" y="460248"/>
                </a:lnTo>
                <a:lnTo>
                  <a:pt x="954024" y="0"/>
                </a:lnTo>
                <a:lnTo>
                  <a:pt x="0" y="0"/>
                </a:lnTo>
                <a:lnTo>
                  <a:pt x="0" y="460248"/>
                </a:lnTo>
                <a:close/>
              </a:path>
            </a:pathLst>
          </a:custGeom>
          <a:solidFill>
            <a:schemeClr val="accent4">
              <a:lumMod val="20000"/>
              <a:lumOff val="80000"/>
            </a:schemeClr>
          </a:solidFill>
          <a:ln w="9144">
            <a:solidFill>
              <a:srgbClr val="000000"/>
            </a:solidFill>
          </a:ln>
        </p:spPr>
        <p:txBody>
          <a:bodyPr wrap="square" lIns="0" tIns="0" rIns="0" bIns="0" rtlCol="0">
            <a:noAutofit/>
          </a:bodyPr>
          <a:lstStyle/>
          <a:p>
            <a:endParaRPr sz="1539"/>
          </a:p>
        </p:txBody>
      </p:sp>
      <p:sp>
        <p:nvSpPr>
          <p:cNvPr id="320" name="object 320"/>
          <p:cNvSpPr/>
          <p:nvPr/>
        </p:nvSpPr>
        <p:spPr>
          <a:xfrm>
            <a:off x="5427033" y="3316497"/>
            <a:ext cx="815792" cy="385741"/>
          </a:xfrm>
          <a:custGeom>
            <a:avLst/>
            <a:gdLst/>
            <a:ahLst/>
            <a:cxnLst/>
            <a:rect l="l" t="t" r="r" b="b"/>
            <a:pathLst>
              <a:path w="954024" h="451103">
                <a:moveTo>
                  <a:pt x="0" y="451103"/>
                </a:moveTo>
                <a:lnTo>
                  <a:pt x="954024" y="451103"/>
                </a:lnTo>
                <a:lnTo>
                  <a:pt x="954024" y="0"/>
                </a:lnTo>
                <a:lnTo>
                  <a:pt x="0" y="0"/>
                </a:lnTo>
                <a:lnTo>
                  <a:pt x="0" y="451103"/>
                </a:lnTo>
                <a:close/>
              </a:path>
            </a:pathLst>
          </a:custGeom>
          <a:solidFill>
            <a:srgbClr val="92D050"/>
          </a:solidFill>
        </p:spPr>
        <p:txBody>
          <a:bodyPr wrap="square" lIns="0" tIns="0" rIns="0" bIns="0" rtlCol="0">
            <a:noAutofit/>
          </a:bodyPr>
          <a:lstStyle/>
          <a:p>
            <a:endParaRPr sz="1539"/>
          </a:p>
        </p:txBody>
      </p:sp>
      <p:sp>
        <p:nvSpPr>
          <p:cNvPr id="321" name="object 321"/>
          <p:cNvSpPr/>
          <p:nvPr/>
        </p:nvSpPr>
        <p:spPr>
          <a:xfrm>
            <a:off x="5427033" y="3316497"/>
            <a:ext cx="815792" cy="385741"/>
          </a:xfrm>
          <a:custGeom>
            <a:avLst/>
            <a:gdLst/>
            <a:ahLst/>
            <a:cxnLst/>
            <a:rect l="l" t="t" r="r" b="b"/>
            <a:pathLst>
              <a:path w="954024" h="451103">
                <a:moveTo>
                  <a:pt x="0" y="451103"/>
                </a:moveTo>
                <a:lnTo>
                  <a:pt x="954024" y="451103"/>
                </a:lnTo>
                <a:lnTo>
                  <a:pt x="954024" y="0"/>
                </a:lnTo>
                <a:lnTo>
                  <a:pt x="0" y="0"/>
                </a:lnTo>
                <a:lnTo>
                  <a:pt x="0" y="451103"/>
                </a:lnTo>
                <a:close/>
              </a:path>
            </a:pathLst>
          </a:custGeom>
          <a:solidFill>
            <a:schemeClr val="accent4">
              <a:lumMod val="20000"/>
              <a:lumOff val="80000"/>
            </a:schemeClr>
          </a:solidFill>
          <a:ln w="9144">
            <a:solidFill>
              <a:srgbClr val="000000"/>
            </a:solidFill>
          </a:ln>
        </p:spPr>
        <p:txBody>
          <a:bodyPr wrap="square" lIns="0" tIns="0" rIns="0" bIns="0" rtlCol="0">
            <a:noAutofit/>
          </a:bodyPr>
          <a:lstStyle/>
          <a:p>
            <a:endParaRPr sz="1539"/>
          </a:p>
        </p:txBody>
      </p:sp>
      <p:sp>
        <p:nvSpPr>
          <p:cNvPr id="322" name="object 322"/>
          <p:cNvSpPr/>
          <p:nvPr/>
        </p:nvSpPr>
        <p:spPr>
          <a:xfrm>
            <a:off x="5427033" y="4425506"/>
            <a:ext cx="815792" cy="387045"/>
          </a:xfrm>
          <a:custGeom>
            <a:avLst/>
            <a:gdLst/>
            <a:ahLst/>
            <a:cxnLst/>
            <a:rect l="l" t="t" r="r" b="b"/>
            <a:pathLst>
              <a:path w="954024" h="452628">
                <a:moveTo>
                  <a:pt x="0" y="452628"/>
                </a:moveTo>
                <a:lnTo>
                  <a:pt x="954024" y="452628"/>
                </a:lnTo>
                <a:lnTo>
                  <a:pt x="954024" y="0"/>
                </a:lnTo>
                <a:lnTo>
                  <a:pt x="0" y="0"/>
                </a:lnTo>
                <a:lnTo>
                  <a:pt x="0" y="452628"/>
                </a:lnTo>
                <a:close/>
              </a:path>
            </a:pathLst>
          </a:custGeom>
          <a:solidFill>
            <a:schemeClr val="accent4">
              <a:lumMod val="20000"/>
              <a:lumOff val="80000"/>
            </a:schemeClr>
          </a:solidFill>
        </p:spPr>
        <p:txBody>
          <a:bodyPr wrap="square" lIns="0" tIns="0" rIns="0" bIns="0" rtlCol="0">
            <a:noAutofit/>
          </a:bodyPr>
          <a:lstStyle/>
          <a:p>
            <a:endParaRPr sz="1539"/>
          </a:p>
        </p:txBody>
      </p:sp>
      <p:sp>
        <p:nvSpPr>
          <p:cNvPr id="323" name="object 323"/>
          <p:cNvSpPr/>
          <p:nvPr/>
        </p:nvSpPr>
        <p:spPr>
          <a:xfrm>
            <a:off x="5427033" y="4425506"/>
            <a:ext cx="815792" cy="387045"/>
          </a:xfrm>
          <a:custGeom>
            <a:avLst/>
            <a:gdLst/>
            <a:ahLst/>
            <a:cxnLst/>
            <a:rect l="l" t="t" r="r" b="b"/>
            <a:pathLst>
              <a:path w="954024" h="452628">
                <a:moveTo>
                  <a:pt x="0" y="452628"/>
                </a:moveTo>
                <a:lnTo>
                  <a:pt x="954024" y="452628"/>
                </a:lnTo>
                <a:lnTo>
                  <a:pt x="954024" y="0"/>
                </a:lnTo>
                <a:lnTo>
                  <a:pt x="0" y="0"/>
                </a:lnTo>
                <a:lnTo>
                  <a:pt x="0" y="452628"/>
                </a:lnTo>
                <a:close/>
              </a:path>
            </a:pathLst>
          </a:custGeom>
          <a:ln w="9144">
            <a:solidFill>
              <a:srgbClr val="000000"/>
            </a:solidFill>
          </a:ln>
        </p:spPr>
        <p:txBody>
          <a:bodyPr wrap="square" lIns="0" tIns="0" rIns="0" bIns="0" rtlCol="0">
            <a:noAutofit/>
          </a:bodyPr>
          <a:lstStyle/>
          <a:p>
            <a:endParaRPr sz="1539"/>
          </a:p>
        </p:txBody>
      </p:sp>
      <p:sp>
        <p:nvSpPr>
          <p:cNvPr id="324" name="object 324"/>
          <p:cNvSpPr/>
          <p:nvPr/>
        </p:nvSpPr>
        <p:spPr>
          <a:xfrm>
            <a:off x="9109833" y="1782646"/>
            <a:ext cx="52127" cy="0"/>
          </a:xfrm>
          <a:custGeom>
            <a:avLst/>
            <a:gdLst/>
            <a:ahLst/>
            <a:cxnLst/>
            <a:rect l="l" t="t" r="r" b="b"/>
            <a:pathLst>
              <a:path w="60960">
                <a:moveTo>
                  <a:pt x="0" y="0"/>
                </a:moveTo>
                <a:lnTo>
                  <a:pt x="60960" y="0"/>
                </a:lnTo>
              </a:path>
            </a:pathLst>
          </a:custGeom>
          <a:ln w="9144">
            <a:solidFill>
              <a:srgbClr val="000000"/>
            </a:solidFill>
          </a:ln>
        </p:spPr>
        <p:txBody>
          <a:bodyPr wrap="square" lIns="0" tIns="0" rIns="0" bIns="0" rtlCol="0">
            <a:noAutofit/>
          </a:bodyPr>
          <a:lstStyle/>
          <a:p>
            <a:endParaRPr sz="1539"/>
          </a:p>
        </p:txBody>
      </p:sp>
      <p:sp>
        <p:nvSpPr>
          <p:cNvPr id="325" name="object 325"/>
          <p:cNvSpPr/>
          <p:nvPr/>
        </p:nvSpPr>
        <p:spPr>
          <a:xfrm>
            <a:off x="9145019" y="4303001"/>
            <a:ext cx="16941" cy="0"/>
          </a:xfrm>
          <a:custGeom>
            <a:avLst/>
            <a:gdLst/>
            <a:ahLst/>
            <a:cxnLst/>
            <a:rect l="l" t="t" r="r" b="b"/>
            <a:pathLst>
              <a:path w="19812">
                <a:moveTo>
                  <a:pt x="0" y="0"/>
                </a:moveTo>
                <a:lnTo>
                  <a:pt x="19812" y="0"/>
                </a:lnTo>
              </a:path>
            </a:pathLst>
          </a:custGeom>
          <a:ln w="9144">
            <a:solidFill>
              <a:srgbClr val="000000"/>
            </a:solidFill>
          </a:ln>
        </p:spPr>
        <p:txBody>
          <a:bodyPr wrap="square" lIns="0" tIns="0" rIns="0" bIns="0" rtlCol="0">
            <a:noAutofit/>
          </a:bodyPr>
          <a:lstStyle/>
          <a:p>
            <a:endParaRPr sz="1539"/>
          </a:p>
        </p:txBody>
      </p:sp>
      <p:sp>
        <p:nvSpPr>
          <p:cNvPr id="326" name="object 326"/>
          <p:cNvSpPr/>
          <p:nvPr/>
        </p:nvSpPr>
        <p:spPr>
          <a:xfrm>
            <a:off x="9091589" y="3775212"/>
            <a:ext cx="79493" cy="0"/>
          </a:xfrm>
          <a:custGeom>
            <a:avLst/>
            <a:gdLst/>
            <a:ahLst/>
            <a:cxnLst/>
            <a:rect l="l" t="t" r="r" b="b"/>
            <a:pathLst>
              <a:path w="92963">
                <a:moveTo>
                  <a:pt x="0" y="0"/>
                </a:moveTo>
                <a:lnTo>
                  <a:pt x="92963" y="0"/>
                </a:lnTo>
              </a:path>
            </a:pathLst>
          </a:custGeom>
          <a:ln w="9144">
            <a:solidFill>
              <a:srgbClr val="000000"/>
            </a:solidFill>
          </a:ln>
        </p:spPr>
        <p:txBody>
          <a:bodyPr wrap="square" lIns="0" tIns="0" rIns="0" bIns="0" rtlCol="0">
            <a:noAutofit/>
          </a:bodyPr>
          <a:lstStyle/>
          <a:p>
            <a:endParaRPr sz="1539"/>
          </a:p>
        </p:txBody>
      </p:sp>
      <p:sp>
        <p:nvSpPr>
          <p:cNvPr id="327" name="object 327"/>
          <p:cNvSpPr/>
          <p:nvPr/>
        </p:nvSpPr>
        <p:spPr>
          <a:xfrm>
            <a:off x="9109833" y="3315189"/>
            <a:ext cx="52127" cy="0"/>
          </a:xfrm>
          <a:custGeom>
            <a:avLst/>
            <a:gdLst/>
            <a:ahLst/>
            <a:cxnLst/>
            <a:rect l="l" t="t" r="r" b="b"/>
            <a:pathLst>
              <a:path w="60960">
                <a:moveTo>
                  <a:pt x="0" y="0"/>
                </a:moveTo>
                <a:lnTo>
                  <a:pt x="60960" y="0"/>
                </a:lnTo>
              </a:path>
            </a:pathLst>
          </a:custGeom>
          <a:ln w="9144">
            <a:solidFill>
              <a:srgbClr val="000000"/>
            </a:solidFill>
          </a:ln>
        </p:spPr>
        <p:txBody>
          <a:bodyPr wrap="square" lIns="0" tIns="0" rIns="0" bIns="0" rtlCol="0">
            <a:noAutofit/>
          </a:bodyPr>
          <a:lstStyle/>
          <a:p>
            <a:endParaRPr sz="1539"/>
          </a:p>
        </p:txBody>
      </p:sp>
      <p:sp>
        <p:nvSpPr>
          <p:cNvPr id="328" name="object 328"/>
          <p:cNvSpPr/>
          <p:nvPr/>
        </p:nvSpPr>
        <p:spPr>
          <a:xfrm>
            <a:off x="9171077" y="1765709"/>
            <a:ext cx="0" cy="2539035"/>
          </a:xfrm>
          <a:custGeom>
            <a:avLst/>
            <a:gdLst/>
            <a:ahLst/>
            <a:cxnLst/>
            <a:rect l="l" t="t" r="r" b="b"/>
            <a:pathLst>
              <a:path h="2969260">
                <a:moveTo>
                  <a:pt x="0" y="0"/>
                </a:moveTo>
                <a:lnTo>
                  <a:pt x="0" y="2969260"/>
                </a:lnTo>
              </a:path>
            </a:pathLst>
          </a:custGeom>
          <a:ln w="9144">
            <a:solidFill>
              <a:srgbClr val="000000"/>
            </a:solidFill>
          </a:ln>
        </p:spPr>
        <p:txBody>
          <a:bodyPr wrap="square" lIns="0" tIns="0" rIns="0" bIns="0" rtlCol="0">
            <a:noAutofit/>
          </a:bodyPr>
          <a:lstStyle/>
          <a:p>
            <a:endParaRPr sz="1539"/>
          </a:p>
        </p:txBody>
      </p:sp>
      <p:sp>
        <p:nvSpPr>
          <p:cNvPr id="329" name="object 329"/>
          <p:cNvSpPr/>
          <p:nvPr/>
        </p:nvSpPr>
        <p:spPr>
          <a:xfrm>
            <a:off x="8434779" y="1608024"/>
            <a:ext cx="675048" cy="377923"/>
          </a:xfrm>
          <a:custGeom>
            <a:avLst/>
            <a:gdLst/>
            <a:ahLst/>
            <a:cxnLst/>
            <a:rect l="l" t="t" r="r" b="b"/>
            <a:pathLst>
              <a:path w="789431" h="441960">
                <a:moveTo>
                  <a:pt x="0" y="441960"/>
                </a:moveTo>
                <a:lnTo>
                  <a:pt x="789431" y="441960"/>
                </a:lnTo>
                <a:lnTo>
                  <a:pt x="789431" y="0"/>
                </a:lnTo>
                <a:lnTo>
                  <a:pt x="0" y="0"/>
                </a:lnTo>
                <a:lnTo>
                  <a:pt x="0" y="441960"/>
                </a:lnTo>
                <a:close/>
              </a:path>
            </a:pathLst>
          </a:custGeom>
          <a:solidFill>
            <a:srgbClr val="FFC000"/>
          </a:solidFill>
        </p:spPr>
        <p:txBody>
          <a:bodyPr wrap="square" lIns="0" tIns="0" rIns="0" bIns="0" rtlCol="0">
            <a:noAutofit/>
          </a:bodyPr>
          <a:lstStyle/>
          <a:p>
            <a:endParaRPr sz="1539"/>
          </a:p>
        </p:txBody>
      </p:sp>
      <p:sp>
        <p:nvSpPr>
          <p:cNvPr id="330" name="object 330"/>
          <p:cNvSpPr/>
          <p:nvPr/>
        </p:nvSpPr>
        <p:spPr>
          <a:xfrm>
            <a:off x="8434779" y="1608024"/>
            <a:ext cx="675048" cy="377923"/>
          </a:xfrm>
          <a:custGeom>
            <a:avLst/>
            <a:gdLst/>
            <a:ahLst/>
            <a:cxnLst/>
            <a:rect l="l" t="t" r="r" b="b"/>
            <a:pathLst>
              <a:path w="789431" h="441960">
                <a:moveTo>
                  <a:pt x="0" y="441960"/>
                </a:moveTo>
                <a:lnTo>
                  <a:pt x="789431" y="441960"/>
                </a:lnTo>
                <a:lnTo>
                  <a:pt x="789431" y="0"/>
                </a:lnTo>
                <a:lnTo>
                  <a:pt x="0" y="0"/>
                </a:lnTo>
                <a:lnTo>
                  <a:pt x="0" y="441960"/>
                </a:lnTo>
                <a:close/>
              </a:path>
            </a:pathLst>
          </a:custGeom>
          <a:ln w="9144">
            <a:solidFill>
              <a:srgbClr val="000000"/>
            </a:solidFill>
          </a:ln>
        </p:spPr>
        <p:txBody>
          <a:bodyPr wrap="square" lIns="0" tIns="0" rIns="0" bIns="0" rtlCol="0">
            <a:noAutofit/>
          </a:bodyPr>
          <a:lstStyle/>
          <a:p>
            <a:endParaRPr sz="1539"/>
          </a:p>
        </p:txBody>
      </p:sp>
      <p:sp>
        <p:nvSpPr>
          <p:cNvPr id="331" name="object 331"/>
          <p:cNvSpPr/>
          <p:nvPr/>
        </p:nvSpPr>
        <p:spPr>
          <a:xfrm>
            <a:off x="9048584" y="2775671"/>
            <a:ext cx="114679" cy="0"/>
          </a:xfrm>
          <a:custGeom>
            <a:avLst/>
            <a:gdLst/>
            <a:ahLst/>
            <a:cxnLst/>
            <a:rect l="l" t="t" r="r" b="b"/>
            <a:pathLst>
              <a:path w="134111">
                <a:moveTo>
                  <a:pt x="0" y="0"/>
                </a:moveTo>
                <a:lnTo>
                  <a:pt x="134111" y="0"/>
                </a:lnTo>
              </a:path>
            </a:pathLst>
          </a:custGeom>
          <a:ln w="9144">
            <a:solidFill>
              <a:srgbClr val="000000"/>
            </a:solidFill>
          </a:ln>
        </p:spPr>
        <p:txBody>
          <a:bodyPr wrap="square" lIns="0" tIns="0" rIns="0" bIns="0" rtlCol="0">
            <a:noAutofit/>
          </a:bodyPr>
          <a:lstStyle/>
          <a:p>
            <a:endParaRPr sz="1539"/>
          </a:p>
        </p:txBody>
      </p:sp>
      <p:sp>
        <p:nvSpPr>
          <p:cNvPr id="332" name="object 332"/>
          <p:cNvSpPr/>
          <p:nvPr/>
        </p:nvSpPr>
        <p:spPr>
          <a:xfrm>
            <a:off x="9072035" y="2328679"/>
            <a:ext cx="108164" cy="0"/>
          </a:xfrm>
          <a:custGeom>
            <a:avLst/>
            <a:gdLst/>
            <a:ahLst/>
            <a:cxnLst/>
            <a:rect l="l" t="t" r="r" b="b"/>
            <a:pathLst>
              <a:path w="126492">
                <a:moveTo>
                  <a:pt x="0" y="0"/>
                </a:moveTo>
                <a:lnTo>
                  <a:pt x="126492" y="0"/>
                </a:lnTo>
              </a:path>
            </a:pathLst>
          </a:custGeom>
          <a:ln w="9144">
            <a:solidFill>
              <a:srgbClr val="000000"/>
            </a:solidFill>
          </a:ln>
        </p:spPr>
        <p:txBody>
          <a:bodyPr wrap="square" lIns="0" tIns="0" rIns="0" bIns="0" rtlCol="0">
            <a:noAutofit/>
          </a:bodyPr>
          <a:lstStyle/>
          <a:p>
            <a:endParaRPr sz="1539"/>
          </a:p>
        </p:txBody>
      </p:sp>
      <p:sp>
        <p:nvSpPr>
          <p:cNvPr id="333" name="object 333"/>
          <p:cNvSpPr/>
          <p:nvPr/>
        </p:nvSpPr>
        <p:spPr>
          <a:xfrm>
            <a:off x="8446508" y="2586710"/>
            <a:ext cx="602070" cy="387044"/>
          </a:xfrm>
          <a:custGeom>
            <a:avLst/>
            <a:gdLst/>
            <a:ahLst/>
            <a:cxnLst/>
            <a:rect l="l" t="t" r="r" b="b"/>
            <a:pathLst>
              <a:path w="704088" h="452627">
                <a:moveTo>
                  <a:pt x="0" y="452627"/>
                </a:moveTo>
                <a:lnTo>
                  <a:pt x="704088" y="452627"/>
                </a:lnTo>
                <a:lnTo>
                  <a:pt x="704088" y="0"/>
                </a:lnTo>
                <a:lnTo>
                  <a:pt x="0" y="0"/>
                </a:lnTo>
                <a:lnTo>
                  <a:pt x="0" y="452627"/>
                </a:lnTo>
                <a:close/>
              </a:path>
            </a:pathLst>
          </a:custGeom>
          <a:solidFill>
            <a:srgbClr val="E6DFEB"/>
          </a:solidFill>
        </p:spPr>
        <p:txBody>
          <a:bodyPr wrap="square" lIns="0" tIns="0" rIns="0" bIns="0" rtlCol="0">
            <a:noAutofit/>
          </a:bodyPr>
          <a:lstStyle/>
          <a:p>
            <a:endParaRPr sz="1539"/>
          </a:p>
        </p:txBody>
      </p:sp>
      <p:sp>
        <p:nvSpPr>
          <p:cNvPr id="334" name="object 334"/>
          <p:cNvSpPr/>
          <p:nvPr/>
        </p:nvSpPr>
        <p:spPr>
          <a:xfrm>
            <a:off x="8446508" y="2586710"/>
            <a:ext cx="602070" cy="387044"/>
          </a:xfrm>
          <a:custGeom>
            <a:avLst/>
            <a:gdLst/>
            <a:ahLst/>
            <a:cxnLst/>
            <a:rect l="l" t="t" r="r" b="b"/>
            <a:pathLst>
              <a:path w="704088" h="452627">
                <a:moveTo>
                  <a:pt x="0" y="452627"/>
                </a:moveTo>
                <a:lnTo>
                  <a:pt x="704088" y="452627"/>
                </a:lnTo>
                <a:lnTo>
                  <a:pt x="704088" y="0"/>
                </a:lnTo>
                <a:lnTo>
                  <a:pt x="0" y="0"/>
                </a:lnTo>
                <a:lnTo>
                  <a:pt x="0" y="452627"/>
                </a:lnTo>
                <a:close/>
              </a:path>
            </a:pathLst>
          </a:custGeom>
          <a:solidFill>
            <a:schemeClr val="bg1">
              <a:lumMod val="75000"/>
            </a:schemeClr>
          </a:solidFill>
          <a:ln w="9144">
            <a:solidFill>
              <a:srgbClr val="000000"/>
            </a:solidFill>
          </a:ln>
        </p:spPr>
        <p:txBody>
          <a:bodyPr wrap="square" lIns="0" tIns="0" rIns="0" bIns="0" rtlCol="0">
            <a:noAutofit/>
          </a:bodyPr>
          <a:lstStyle/>
          <a:p>
            <a:endParaRPr sz="1539"/>
          </a:p>
        </p:txBody>
      </p:sp>
      <p:sp>
        <p:nvSpPr>
          <p:cNvPr id="335" name="object 335"/>
          <p:cNvSpPr/>
          <p:nvPr/>
        </p:nvSpPr>
        <p:spPr>
          <a:xfrm>
            <a:off x="8437391" y="2139718"/>
            <a:ext cx="634649" cy="387044"/>
          </a:xfrm>
          <a:custGeom>
            <a:avLst/>
            <a:gdLst/>
            <a:ahLst/>
            <a:cxnLst/>
            <a:rect l="l" t="t" r="r" b="b"/>
            <a:pathLst>
              <a:path w="742187" h="452627">
                <a:moveTo>
                  <a:pt x="0" y="452627"/>
                </a:moveTo>
                <a:lnTo>
                  <a:pt x="742187" y="452627"/>
                </a:lnTo>
                <a:lnTo>
                  <a:pt x="742187" y="0"/>
                </a:lnTo>
                <a:lnTo>
                  <a:pt x="0" y="0"/>
                </a:lnTo>
                <a:lnTo>
                  <a:pt x="0" y="452627"/>
                </a:lnTo>
                <a:close/>
              </a:path>
            </a:pathLst>
          </a:custGeom>
          <a:solidFill>
            <a:srgbClr val="E6DFEB"/>
          </a:solidFill>
        </p:spPr>
        <p:txBody>
          <a:bodyPr wrap="square" lIns="0" tIns="0" rIns="0" bIns="0" rtlCol="0">
            <a:noAutofit/>
          </a:bodyPr>
          <a:lstStyle/>
          <a:p>
            <a:endParaRPr sz="1539"/>
          </a:p>
        </p:txBody>
      </p:sp>
      <p:sp>
        <p:nvSpPr>
          <p:cNvPr id="336" name="object 336"/>
          <p:cNvSpPr/>
          <p:nvPr/>
        </p:nvSpPr>
        <p:spPr>
          <a:xfrm>
            <a:off x="8437391" y="2139718"/>
            <a:ext cx="634649" cy="387044"/>
          </a:xfrm>
          <a:custGeom>
            <a:avLst/>
            <a:gdLst/>
            <a:ahLst/>
            <a:cxnLst/>
            <a:rect l="l" t="t" r="r" b="b"/>
            <a:pathLst>
              <a:path w="742187" h="452627">
                <a:moveTo>
                  <a:pt x="0" y="452627"/>
                </a:moveTo>
                <a:lnTo>
                  <a:pt x="742187" y="452627"/>
                </a:lnTo>
                <a:lnTo>
                  <a:pt x="742187" y="0"/>
                </a:lnTo>
                <a:lnTo>
                  <a:pt x="0" y="0"/>
                </a:lnTo>
                <a:lnTo>
                  <a:pt x="0" y="452627"/>
                </a:lnTo>
                <a:close/>
              </a:path>
            </a:pathLst>
          </a:custGeom>
          <a:solidFill>
            <a:schemeClr val="bg1">
              <a:lumMod val="75000"/>
            </a:schemeClr>
          </a:solidFill>
          <a:ln w="9144">
            <a:solidFill>
              <a:srgbClr val="000000"/>
            </a:solidFill>
          </a:ln>
        </p:spPr>
        <p:txBody>
          <a:bodyPr wrap="square" lIns="0" tIns="0" rIns="0" bIns="0" rtlCol="0">
            <a:noAutofit/>
          </a:bodyPr>
          <a:lstStyle/>
          <a:p>
            <a:endParaRPr sz="1539"/>
          </a:p>
        </p:txBody>
      </p:sp>
      <p:sp>
        <p:nvSpPr>
          <p:cNvPr id="337" name="object 337"/>
          <p:cNvSpPr/>
          <p:nvPr/>
        </p:nvSpPr>
        <p:spPr>
          <a:xfrm>
            <a:off x="8408715" y="3626655"/>
            <a:ext cx="682868" cy="272365"/>
          </a:xfrm>
          <a:custGeom>
            <a:avLst/>
            <a:gdLst/>
            <a:ahLst/>
            <a:cxnLst/>
            <a:rect l="l" t="t" r="r" b="b"/>
            <a:pathLst>
              <a:path w="798576" h="318516">
                <a:moveTo>
                  <a:pt x="0" y="318516"/>
                </a:moveTo>
                <a:lnTo>
                  <a:pt x="798576" y="318516"/>
                </a:lnTo>
                <a:lnTo>
                  <a:pt x="798576" y="0"/>
                </a:lnTo>
                <a:lnTo>
                  <a:pt x="0" y="0"/>
                </a:lnTo>
                <a:lnTo>
                  <a:pt x="0" y="318516"/>
                </a:lnTo>
                <a:close/>
              </a:path>
            </a:pathLst>
          </a:custGeom>
          <a:solidFill>
            <a:srgbClr val="E6DFEB"/>
          </a:solidFill>
        </p:spPr>
        <p:txBody>
          <a:bodyPr wrap="square" lIns="0" tIns="0" rIns="0" bIns="0" rtlCol="0">
            <a:noAutofit/>
          </a:bodyPr>
          <a:lstStyle/>
          <a:p>
            <a:endParaRPr sz="1539"/>
          </a:p>
        </p:txBody>
      </p:sp>
      <p:sp>
        <p:nvSpPr>
          <p:cNvPr id="338" name="object 338"/>
          <p:cNvSpPr/>
          <p:nvPr/>
        </p:nvSpPr>
        <p:spPr>
          <a:xfrm>
            <a:off x="8408715" y="3626655"/>
            <a:ext cx="682868" cy="272365"/>
          </a:xfrm>
          <a:custGeom>
            <a:avLst/>
            <a:gdLst/>
            <a:ahLst/>
            <a:cxnLst/>
            <a:rect l="l" t="t" r="r" b="b"/>
            <a:pathLst>
              <a:path w="798576" h="318516">
                <a:moveTo>
                  <a:pt x="0" y="318516"/>
                </a:moveTo>
                <a:lnTo>
                  <a:pt x="798576" y="318516"/>
                </a:lnTo>
                <a:lnTo>
                  <a:pt x="798576" y="0"/>
                </a:lnTo>
                <a:lnTo>
                  <a:pt x="0" y="0"/>
                </a:lnTo>
                <a:lnTo>
                  <a:pt x="0" y="318516"/>
                </a:lnTo>
                <a:close/>
              </a:path>
            </a:pathLst>
          </a:custGeom>
          <a:solidFill>
            <a:schemeClr val="bg1">
              <a:lumMod val="75000"/>
            </a:schemeClr>
          </a:solidFill>
          <a:ln w="9144">
            <a:solidFill>
              <a:srgbClr val="000000"/>
            </a:solidFill>
          </a:ln>
        </p:spPr>
        <p:txBody>
          <a:bodyPr wrap="square" lIns="0" tIns="0" rIns="0" bIns="0" rtlCol="0">
            <a:noAutofit/>
          </a:bodyPr>
          <a:lstStyle/>
          <a:p>
            <a:endParaRPr sz="1539"/>
          </a:p>
        </p:txBody>
      </p:sp>
      <p:sp>
        <p:nvSpPr>
          <p:cNvPr id="339" name="object 339"/>
          <p:cNvSpPr/>
          <p:nvPr/>
        </p:nvSpPr>
        <p:spPr>
          <a:xfrm>
            <a:off x="8407417" y="3122323"/>
            <a:ext cx="702415" cy="385741"/>
          </a:xfrm>
          <a:custGeom>
            <a:avLst/>
            <a:gdLst/>
            <a:ahLst/>
            <a:cxnLst/>
            <a:rect l="l" t="t" r="r" b="b"/>
            <a:pathLst>
              <a:path w="821435" h="451103">
                <a:moveTo>
                  <a:pt x="0" y="451103"/>
                </a:moveTo>
                <a:lnTo>
                  <a:pt x="821435" y="451103"/>
                </a:lnTo>
                <a:lnTo>
                  <a:pt x="821435" y="0"/>
                </a:lnTo>
                <a:lnTo>
                  <a:pt x="0" y="0"/>
                </a:lnTo>
                <a:lnTo>
                  <a:pt x="0" y="451103"/>
                </a:lnTo>
                <a:close/>
              </a:path>
            </a:pathLst>
          </a:custGeom>
          <a:solidFill>
            <a:srgbClr val="E6DFEB"/>
          </a:solidFill>
        </p:spPr>
        <p:txBody>
          <a:bodyPr wrap="square" lIns="0" tIns="0" rIns="0" bIns="0" rtlCol="0">
            <a:noAutofit/>
          </a:bodyPr>
          <a:lstStyle/>
          <a:p>
            <a:endParaRPr sz="1539"/>
          </a:p>
        </p:txBody>
      </p:sp>
      <p:sp>
        <p:nvSpPr>
          <p:cNvPr id="340" name="object 340"/>
          <p:cNvSpPr/>
          <p:nvPr/>
        </p:nvSpPr>
        <p:spPr>
          <a:xfrm>
            <a:off x="8407417" y="3122323"/>
            <a:ext cx="702415" cy="385741"/>
          </a:xfrm>
          <a:custGeom>
            <a:avLst/>
            <a:gdLst/>
            <a:ahLst/>
            <a:cxnLst/>
            <a:rect l="l" t="t" r="r" b="b"/>
            <a:pathLst>
              <a:path w="821435" h="451103">
                <a:moveTo>
                  <a:pt x="0" y="451103"/>
                </a:moveTo>
                <a:lnTo>
                  <a:pt x="821435" y="451103"/>
                </a:lnTo>
                <a:lnTo>
                  <a:pt x="821435" y="0"/>
                </a:lnTo>
                <a:lnTo>
                  <a:pt x="0" y="0"/>
                </a:lnTo>
                <a:lnTo>
                  <a:pt x="0" y="451103"/>
                </a:lnTo>
                <a:close/>
              </a:path>
            </a:pathLst>
          </a:custGeom>
          <a:solidFill>
            <a:schemeClr val="bg1">
              <a:lumMod val="75000"/>
            </a:schemeClr>
          </a:solidFill>
          <a:ln w="9143">
            <a:solidFill>
              <a:srgbClr val="000000"/>
            </a:solidFill>
          </a:ln>
        </p:spPr>
        <p:txBody>
          <a:bodyPr wrap="square" lIns="0" tIns="0" rIns="0" bIns="0" rtlCol="0">
            <a:noAutofit/>
          </a:bodyPr>
          <a:lstStyle/>
          <a:p>
            <a:endParaRPr sz="1539"/>
          </a:p>
        </p:txBody>
      </p:sp>
      <p:sp>
        <p:nvSpPr>
          <p:cNvPr id="341" name="object 341"/>
          <p:cNvSpPr/>
          <p:nvPr/>
        </p:nvSpPr>
        <p:spPr>
          <a:xfrm>
            <a:off x="8476279" y="4081465"/>
            <a:ext cx="668739" cy="387045"/>
          </a:xfrm>
          <a:custGeom>
            <a:avLst/>
            <a:gdLst/>
            <a:ahLst/>
            <a:cxnLst/>
            <a:rect l="l" t="t" r="r" b="b"/>
            <a:pathLst>
              <a:path w="873251" h="452627">
                <a:moveTo>
                  <a:pt x="0" y="452628"/>
                </a:moveTo>
                <a:lnTo>
                  <a:pt x="873251" y="452628"/>
                </a:lnTo>
                <a:lnTo>
                  <a:pt x="873251" y="0"/>
                </a:lnTo>
                <a:lnTo>
                  <a:pt x="0" y="0"/>
                </a:lnTo>
                <a:lnTo>
                  <a:pt x="0" y="452628"/>
                </a:lnTo>
                <a:close/>
              </a:path>
            </a:pathLst>
          </a:custGeom>
          <a:solidFill>
            <a:srgbClr val="E6DFEB"/>
          </a:solidFill>
        </p:spPr>
        <p:txBody>
          <a:bodyPr wrap="square" lIns="0" tIns="0" rIns="0" bIns="0" rtlCol="0">
            <a:noAutofit/>
          </a:bodyPr>
          <a:lstStyle/>
          <a:p>
            <a:endParaRPr sz="1539"/>
          </a:p>
        </p:txBody>
      </p:sp>
      <p:sp>
        <p:nvSpPr>
          <p:cNvPr id="342" name="object 342"/>
          <p:cNvSpPr/>
          <p:nvPr/>
        </p:nvSpPr>
        <p:spPr>
          <a:xfrm>
            <a:off x="8476273" y="4081465"/>
            <a:ext cx="668740" cy="387045"/>
          </a:xfrm>
          <a:custGeom>
            <a:avLst/>
            <a:gdLst/>
            <a:ahLst/>
            <a:cxnLst/>
            <a:rect l="l" t="t" r="r" b="b"/>
            <a:pathLst>
              <a:path w="873251" h="452627">
                <a:moveTo>
                  <a:pt x="0" y="452628"/>
                </a:moveTo>
                <a:lnTo>
                  <a:pt x="873251" y="452628"/>
                </a:lnTo>
                <a:lnTo>
                  <a:pt x="873251" y="0"/>
                </a:lnTo>
                <a:lnTo>
                  <a:pt x="0" y="0"/>
                </a:lnTo>
                <a:lnTo>
                  <a:pt x="0" y="452628"/>
                </a:lnTo>
                <a:close/>
              </a:path>
            </a:pathLst>
          </a:custGeom>
          <a:solidFill>
            <a:schemeClr val="bg1">
              <a:lumMod val="75000"/>
            </a:schemeClr>
          </a:solidFill>
          <a:ln w="9144">
            <a:solidFill>
              <a:srgbClr val="000000"/>
            </a:solidFill>
          </a:ln>
        </p:spPr>
        <p:txBody>
          <a:bodyPr wrap="square" lIns="0" tIns="0" rIns="0" bIns="0" rtlCol="0">
            <a:noAutofit/>
          </a:bodyPr>
          <a:lstStyle/>
          <a:p>
            <a:endParaRPr sz="1539"/>
          </a:p>
        </p:txBody>
      </p:sp>
      <p:sp>
        <p:nvSpPr>
          <p:cNvPr id="343" name="object 343"/>
          <p:cNvSpPr/>
          <p:nvPr/>
        </p:nvSpPr>
        <p:spPr>
          <a:xfrm flipV="1">
            <a:off x="2542145" y="2422513"/>
            <a:ext cx="260459" cy="45719"/>
          </a:xfrm>
          <a:custGeom>
            <a:avLst/>
            <a:gdLst/>
            <a:ahLst/>
            <a:cxnLst/>
            <a:rect l="l" t="t" r="r" b="b"/>
            <a:pathLst>
              <a:path w="121920">
                <a:moveTo>
                  <a:pt x="0" y="0"/>
                </a:moveTo>
                <a:lnTo>
                  <a:pt x="121920" y="0"/>
                </a:lnTo>
              </a:path>
            </a:pathLst>
          </a:custGeom>
          <a:ln w="9144">
            <a:solidFill>
              <a:srgbClr val="000000"/>
            </a:solidFill>
          </a:ln>
        </p:spPr>
        <p:txBody>
          <a:bodyPr wrap="square" lIns="0" tIns="0" rIns="0" bIns="0" rtlCol="0">
            <a:noAutofit/>
          </a:bodyPr>
          <a:lstStyle/>
          <a:p>
            <a:endParaRPr sz="1539"/>
          </a:p>
        </p:txBody>
      </p:sp>
      <p:sp>
        <p:nvSpPr>
          <p:cNvPr id="344" name="object 344"/>
          <p:cNvSpPr/>
          <p:nvPr/>
        </p:nvSpPr>
        <p:spPr>
          <a:xfrm>
            <a:off x="1664744" y="3023276"/>
            <a:ext cx="113376" cy="0"/>
          </a:xfrm>
          <a:custGeom>
            <a:avLst/>
            <a:gdLst/>
            <a:ahLst/>
            <a:cxnLst/>
            <a:rect l="l" t="t" r="r" b="b"/>
            <a:pathLst>
              <a:path w="132587">
                <a:moveTo>
                  <a:pt x="0" y="0"/>
                </a:moveTo>
                <a:lnTo>
                  <a:pt x="132587" y="0"/>
                </a:lnTo>
              </a:path>
            </a:pathLst>
          </a:custGeom>
          <a:ln w="9144">
            <a:solidFill>
              <a:srgbClr val="000000"/>
            </a:solidFill>
          </a:ln>
        </p:spPr>
        <p:txBody>
          <a:bodyPr wrap="square" lIns="0" tIns="0" rIns="0" bIns="0" rtlCol="0">
            <a:noAutofit/>
          </a:bodyPr>
          <a:lstStyle/>
          <a:p>
            <a:endParaRPr sz="1539"/>
          </a:p>
        </p:txBody>
      </p:sp>
      <p:sp>
        <p:nvSpPr>
          <p:cNvPr id="346" name="object 346"/>
          <p:cNvSpPr/>
          <p:nvPr/>
        </p:nvSpPr>
        <p:spPr>
          <a:xfrm>
            <a:off x="1764887" y="3525013"/>
            <a:ext cx="579372" cy="431354"/>
          </a:xfrm>
          <a:custGeom>
            <a:avLst/>
            <a:gdLst/>
            <a:ahLst/>
            <a:cxnLst/>
            <a:rect l="l" t="t" r="r" b="b"/>
            <a:pathLst>
              <a:path w="641604" h="504444">
                <a:moveTo>
                  <a:pt x="0" y="504443"/>
                </a:moveTo>
                <a:lnTo>
                  <a:pt x="641604" y="504443"/>
                </a:lnTo>
                <a:lnTo>
                  <a:pt x="641604" y="0"/>
                </a:lnTo>
                <a:lnTo>
                  <a:pt x="0" y="0"/>
                </a:lnTo>
                <a:lnTo>
                  <a:pt x="0" y="504443"/>
                </a:lnTo>
                <a:close/>
              </a:path>
            </a:pathLst>
          </a:custGeom>
          <a:solidFill>
            <a:srgbClr val="DAC1ED"/>
          </a:solidFill>
        </p:spPr>
        <p:txBody>
          <a:bodyPr wrap="square" lIns="0" tIns="0" rIns="0" bIns="0" rtlCol="0">
            <a:noAutofit/>
          </a:bodyPr>
          <a:lstStyle/>
          <a:p>
            <a:endParaRPr sz="1539"/>
          </a:p>
        </p:txBody>
      </p:sp>
      <p:sp>
        <p:nvSpPr>
          <p:cNvPr id="347" name="object 347"/>
          <p:cNvSpPr/>
          <p:nvPr/>
        </p:nvSpPr>
        <p:spPr>
          <a:xfrm>
            <a:off x="1763627" y="3500650"/>
            <a:ext cx="548640" cy="431354"/>
          </a:xfrm>
          <a:custGeom>
            <a:avLst/>
            <a:gdLst/>
            <a:ahLst/>
            <a:cxnLst/>
            <a:rect l="l" t="t" r="r" b="b"/>
            <a:pathLst>
              <a:path w="641604" h="504444">
                <a:moveTo>
                  <a:pt x="0" y="504443"/>
                </a:moveTo>
                <a:lnTo>
                  <a:pt x="641604" y="504443"/>
                </a:lnTo>
                <a:lnTo>
                  <a:pt x="641604" y="0"/>
                </a:lnTo>
                <a:lnTo>
                  <a:pt x="0" y="0"/>
                </a:lnTo>
                <a:lnTo>
                  <a:pt x="0" y="504443"/>
                </a:lnTo>
                <a:close/>
              </a:path>
            </a:pathLst>
          </a:custGeom>
          <a:ln w="9144">
            <a:solidFill>
              <a:srgbClr val="000000"/>
            </a:solidFill>
          </a:ln>
        </p:spPr>
        <p:txBody>
          <a:bodyPr wrap="square" lIns="0" tIns="0" rIns="0" bIns="0" rtlCol="0">
            <a:noAutofit/>
          </a:bodyPr>
          <a:lstStyle/>
          <a:p>
            <a:endParaRPr sz="1539"/>
          </a:p>
        </p:txBody>
      </p:sp>
      <p:sp>
        <p:nvSpPr>
          <p:cNvPr id="348" name="object 348"/>
          <p:cNvSpPr/>
          <p:nvPr/>
        </p:nvSpPr>
        <p:spPr>
          <a:xfrm>
            <a:off x="1656925" y="1486823"/>
            <a:ext cx="542" cy="2232000"/>
          </a:xfrm>
          <a:custGeom>
            <a:avLst/>
            <a:gdLst/>
            <a:ahLst/>
            <a:cxnLst/>
            <a:rect l="l" t="t" r="r" b="b"/>
            <a:pathLst>
              <a:path w="634" h="3227070">
                <a:moveTo>
                  <a:pt x="0" y="0"/>
                </a:moveTo>
                <a:lnTo>
                  <a:pt x="634" y="3227070"/>
                </a:lnTo>
              </a:path>
            </a:pathLst>
          </a:custGeom>
          <a:ln w="9143">
            <a:solidFill>
              <a:srgbClr val="000000"/>
            </a:solidFill>
          </a:ln>
        </p:spPr>
        <p:txBody>
          <a:bodyPr wrap="square" lIns="0" tIns="0" rIns="0" bIns="0" rtlCol="0">
            <a:noAutofit/>
          </a:bodyPr>
          <a:lstStyle/>
          <a:p>
            <a:endParaRPr sz="1539"/>
          </a:p>
        </p:txBody>
      </p:sp>
      <p:sp>
        <p:nvSpPr>
          <p:cNvPr id="350" name="object 350"/>
          <p:cNvSpPr/>
          <p:nvPr/>
        </p:nvSpPr>
        <p:spPr>
          <a:xfrm>
            <a:off x="1786715" y="2124084"/>
            <a:ext cx="638559" cy="553853"/>
          </a:xfrm>
          <a:custGeom>
            <a:avLst/>
            <a:gdLst/>
            <a:ahLst/>
            <a:cxnLst/>
            <a:rect l="l" t="t" r="r" b="b"/>
            <a:pathLst>
              <a:path w="746759" h="647700">
                <a:moveTo>
                  <a:pt x="0" y="647700"/>
                </a:moveTo>
                <a:lnTo>
                  <a:pt x="746759" y="647700"/>
                </a:lnTo>
                <a:lnTo>
                  <a:pt x="746759" y="0"/>
                </a:lnTo>
                <a:lnTo>
                  <a:pt x="0" y="0"/>
                </a:lnTo>
                <a:lnTo>
                  <a:pt x="0" y="647700"/>
                </a:lnTo>
                <a:close/>
              </a:path>
            </a:pathLst>
          </a:custGeom>
          <a:ln w="9144">
            <a:solidFill>
              <a:srgbClr val="000000"/>
            </a:solidFill>
          </a:ln>
        </p:spPr>
        <p:txBody>
          <a:bodyPr wrap="square" lIns="0" tIns="0" rIns="0" bIns="0" rtlCol="0">
            <a:noAutofit/>
          </a:bodyPr>
          <a:lstStyle/>
          <a:p>
            <a:endParaRPr sz="1539"/>
          </a:p>
        </p:txBody>
      </p:sp>
      <p:sp>
        <p:nvSpPr>
          <p:cNvPr id="351" name="object 351"/>
          <p:cNvSpPr/>
          <p:nvPr/>
        </p:nvSpPr>
        <p:spPr>
          <a:xfrm>
            <a:off x="2645601" y="2273945"/>
            <a:ext cx="577725" cy="557762"/>
          </a:xfrm>
          <a:custGeom>
            <a:avLst/>
            <a:gdLst/>
            <a:ahLst/>
            <a:cxnLst/>
            <a:rect l="l" t="t" r="r" b="b"/>
            <a:pathLst>
              <a:path w="829056" h="652272">
                <a:moveTo>
                  <a:pt x="0" y="652272"/>
                </a:moveTo>
                <a:lnTo>
                  <a:pt x="829056" y="652272"/>
                </a:lnTo>
                <a:lnTo>
                  <a:pt x="829056" y="0"/>
                </a:lnTo>
                <a:lnTo>
                  <a:pt x="0" y="0"/>
                </a:lnTo>
                <a:lnTo>
                  <a:pt x="0" y="652272"/>
                </a:lnTo>
                <a:close/>
              </a:path>
            </a:pathLst>
          </a:custGeom>
          <a:solidFill>
            <a:schemeClr val="accent1">
              <a:lumMod val="40000"/>
              <a:lumOff val="60000"/>
            </a:schemeClr>
          </a:solidFill>
          <a:ln>
            <a:solidFill>
              <a:schemeClr val="tx1"/>
            </a:solidFill>
          </a:ln>
        </p:spPr>
        <p:txBody>
          <a:bodyPr wrap="square" lIns="0" tIns="0" rIns="0" bIns="0" rtlCol="0">
            <a:noAutofit/>
          </a:bodyPr>
          <a:lstStyle/>
          <a:p>
            <a:endParaRPr sz="1539"/>
          </a:p>
        </p:txBody>
      </p:sp>
      <p:sp>
        <p:nvSpPr>
          <p:cNvPr id="353" name="object 353"/>
          <p:cNvSpPr/>
          <p:nvPr/>
        </p:nvSpPr>
        <p:spPr>
          <a:xfrm>
            <a:off x="4989169" y="1998974"/>
            <a:ext cx="8145" cy="3341034"/>
          </a:xfrm>
          <a:custGeom>
            <a:avLst/>
            <a:gdLst/>
            <a:ahLst/>
            <a:cxnLst/>
            <a:rect l="l" t="t" r="r" b="b"/>
            <a:pathLst>
              <a:path w="9525" h="3907154">
                <a:moveTo>
                  <a:pt x="0" y="0"/>
                </a:moveTo>
                <a:lnTo>
                  <a:pt x="9525" y="3907154"/>
                </a:lnTo>
              </a:path>
            </a:pathLst>
          </a:custGeom>
          <a:ln w="9144">
            <a:solidFill>
              <a:srgbClr val="000000"/>
            </a:solidFill>
          </a:ln>
        </p:spPr>
        <p:txBody>
          <a:bodyPr wrap="square" lIns="0" tIns="0" rIns="0" bIns="0" rtlCol="0">
            <a:noAutofit/>
          </a:bodyPr>
          <a:lstStyle/>
          <a:p>
            <a:endParaRPr sz="1539"/>
          </a:p>
        </p:txBody>
      </p:sp>
      <p:sp>
        <p:nvSpPr>
          <p:cNvPr id="354" name="object 354"/>
          <p:cNvSpPr/>
          <p:nvPr/>
        </p:nvSpPr>
        <p:spPr>
          <a:xfrm>
            <a:off x="4931824" y="4151832"/>
            <a:ext cx="56036" cy="0"/>
          </a:xfrm>
          <a:custGeom>
            <a:avLst/>
            <a:gdLst/>
            <a:ahLst/>
            <a:cxnLst/>
            <a:rect l="l" t="t" r="r" b="b"/>
            <a:pathLst>
              <a:path w="65531">
                <a:moveTo>
                  <a:pt x="0" y="0"/>
                </a:moveTo>
                <a:lnTo>
                  <a:pt x="65531" y="0"/>
                </a:lnTo>
              </a:path>
            </a:pathLst>
          </a:custGeom>
          <a:ln w="9144">
            <a:solidFill>
              <a:srgbClr val="000000"/>
            </a:solidFill>
          </a:ln>
        </p:spPr>
        <p:txBody>
          <a:bodyPr wrap="square" lIns="0" tIns="0" rIns="0" bIns="0" rtlCol="0">
            <a:noAutofit/>
          </a:bodyPr>
          <a:lstStyle/>
          <a:p>
            <a:endParaRPr sz="1539"/>
          </a:p>
        </p:txBody>
      </p:sp>
      <p:sp>
        <p:nvSpPr>
          <p:cNvPr id="355" name="object 355"/>
          <p:cNvSpPr/>
          <p:nvPr/>
        </p:nvSpPr>
        <p:spPr>
          <a:xfrm>
            <a:off x="4939647" y="3466358"/>
            <a:ext cx="40399" cy="0"/>
          </a:xfrm>
          <a:custGeom>
            <a:avLst/>
            <a:gdLst/>
            <a:ahLst/>
            <a:cxnLst/>
            <a:rect l="l" t="t" r="r" b="b"/>
            <a:pathLst>
              <a:path w="47244">
                <a:moveTo>
                  <a:pt x="0" y="0"/>
                </a:moveTo>
                <a:lnTo>
                  <a:pt x="47244" y="0"/>
                </a:lnTo>
              </a:path>
            </a:pathLst>
          </a:custGeom>
          <a:ln w="9144">
            <a:solidFill>
              <a:srgbClr val="000000"/>
            </a:solidFill>
          </a:ln>
        </p:spPr>
        <p:txBody>
          <a:bodyPr wrap="square" lIns="0" tIns="0" rIns="0" bIns="0" rtlCol="0">
            <a:noAutofit/>
          </a:bodyPr>
          <a:lstStyle/>
          <a:p>
            <a:endParaRPr sz="1539"/>
          </a:p>
        </p:txBody>
      </p:sp>
      <p:sp>
        <p:nvSpPr>
          <p:cNvPr id="356" name="object 356"/>
          <p:cNvSpPr/>
          <p:nvPr/>
        </p:nvSpPr>
        <p:spPr>
          <a:xfrm>
            <a:off x="4815840" y="2908601"/>
            <a:ext cx="171586" cy="7059"/>
          </a:xfrm>
          <a:custGeom>
            <a:avLst/>
            <a:gdLst/>
            <a:ahLst/>
            <a:cxnLst/>
            <a:rect l="l" t="t" r="r" b="b"/>
            <a:pathLst>
              <a:path w="200660" h="8255">
                <a:moveTo>
                  <a:pt x="0" y="0"/>
                </a:moveTo>
                <a:lnTo>
                  <a:pt x="200660" y="8255"/>
                </a:lnTo>
              </a:path>
            </a:pathLst>
          </a:custGeom>
          <a:ln w="9144">
            <a:solidFill>
              <a:srgbClr val="000000"/>
            </a:solidFill>
          </a:ln>
        </p:spPr>
        <p:txBody>
          <a:bodyPr wrap="square" lIns="0" tIns="0" rIns="0" bIns="0" rtlCol="0">
            <a:noAutofit/>
          </a:bodyPr>
          <a:lstStyle/>
          <a:p>
            <a:endParaRPr sz="1539"/>
          </a:p>
        </p:txBody>
      </p:sp>
      <p:sp>
        <p:nvSpPr>
          <p:cNvPr id="357" name="object 357"/>
          <p:cNvSpPr/>
          <p:nvPr/>
        </p:nvSpPr>
        <p:spPr>
          <a:xfrm>
            <a:off x="4921402" y="2363865"/>
            <a:ext cx="56037" cy="0"/>
          </a:xfrm>
          <a:custGeom>
            <a:avLst/>
            <a:gdLst/>
            <a:ahLst/>
            <a:cxnLst/>
            <a:rect l="l" t="t" r="r" b="b"/>
            <a:pathLst>
              <a:path w="65532">
                <a:moveTo>
                  <a:pt x="0" y="0"/>
                </a:moveTo>
                <a:lnTo>
                  <a:pt x="65532" y="0"/>
                </a:lnTo>
              </a:path>
            </a:pathLst>
          </a:custGeom>
          <a:ln w="9144">
            <a:solidFill>
              <a:srgbClr val="000000"/>
            </a:solidFill>
          </a:ln>
        </p:spPr>
        <p:txBody>
          <a:bodyPr wrap="square" lIns="0" tIns="0" rIns="0" bIns="0" rtlCol="0">
            <a:noAutofit/>
          </a:bodyPr>
          <a:lstStyle/>
          <a:p>
            <a:endParaRPr sz="1539"/>
          </a:p>
        </p:txBody>
      </p:sp>
      <p:sp>
        <p:nvSpPr>
          <p:cNvPr id="358" name="object 358"/>
          <p:cNvSpPr/>
          <p:nvPr/>
        </p:nvSpPr>
        <p:spPr>
          <a:xfrm>
            <a:off x="5427033" y="3852105"/>
            <a:ext cx="815792" cy="413109"/>
          </a:xfrm>
          <a:custGeom>
            <a:avLst/>
            <a:gdLst/>
            <a:ahLst/>
            <a:cxnLst/>
            <a:rect l="l" t="t" r="r" b="b"/>
            <a:pathLst>
              <a:path w="954024" h="483108">
                <a:moveTo>
                  <a:pt x="0" y="483108"/>
                </a:moveTo>
                <a:lnTo>
                  <a:pt x="954024" y="483108"/>
                </a:lnTo>
                <a:lnTo>
                  <a:pt x="954024" y="0"/>
                </a:lnTo>
                <a:lnTo>
                  <a:pt x="0" y="0"/>
                </a:lnTo>
                <a:lnTo>
                  <a:pt x="0" y="483108"/>
                </a:lnTo>
                <a:close/>
              </a:path>
            </a:pathLst>
          </a:custGeom>
          <a:solidFill>
            <a:schemeClr val="accent4">
              <a:lumMod val="20000"/>
              <a:lumOff val="80000"/>
            </a:schemeClr>
          </a:solidFill>
        </p:spPr>
        <p:txBody>
          <a:bodyPr wrap="square" lIns="0" tIns="0" rIns="0" bIns="0" rtlCol="0">
            <a:noAutofit/>
          </a:bodyPr>
          <a:lstStyle/>
          <a:p>
            <a:endParaRPr sz="1539"/>
          </a:p>
        </p:txBody>
      </p:sp>
      <p:sp>
        <p:nvSpPr>
          <p:cNvPr id="359" name="object 359"/>
          <p:cNvSpPr/>
          <p:nvPr/>
        </p:nvSpPr>
        <p:spPr>
          <a:xfrm>
            <a:off x="5427033" y="3852105"/>
            <a:ext cx="815792" cy="413109"/>
          </a:xfrm>
          <a:custGeom>
            <a:avLst/>
            <a:gdLst/>
            <a:ahLst/>
            <a:cxnLst/>
            <a:rect l="l" t="t" r="r" b="b"/>
            <a:pathLst>
              <a:path w="954024" h="483108">
                <a:moveTo>
                  <a:pt x="0" y="483108"/>
                </a:moveTo>
                <a:lnTo>
                  <a:pt x="954024" y="483108"/>
                </a:lnTo>
                <a:lnTo>
                  <a:pt x="954024" y="0"/>
                </a:lnTo>
                <a:lnTo>
                  <a:pt x="0" y="0"/>
                </a:lnTo>
                <a:lnTo>
                  <a:pt x="0" y="483108"/>
                </a:lnTo>
                <a:close/>
              </a:path>
            </a:pathLst>
          </a:custGeom>
          <a:ln w="9144">
            <a:solidFill>
              <a:srgbClr val="000000"/>
            </a:solidFill>
          </a:ln>
        </p:spPr>
        <p:txBody>
          <a:bodyPr wrap="square" lIns="0" tIns="0" rIns="0" bIns="0" rtlCol="0">
            <a:noAutofit/>
          </a:bodyPr>
          <a:lstStyle/>
          <a:p>
            <a:endParaRPr sz="1539"/>
          </a:p>
        </p:txBody>
      </p:sp>
      <p:sp>
        <p:nvSpPr>
          <p:cNvPr id="360" name="object 360"/>
          <p:cNvSpPr/>
          <p:nvPr/>
        </p:nvSpPr>
        <p:spPr>
          <a:xfrm>
            <a:off x="4307604" y="2726156"/>
            <a:ext cx="620315" cy="385741"/>
          </a:xfrm>
          <a:custGeom>
            <a:avLst/>
            <a:gdLst/>
            <a:ahLst/>
            <a:cxnLst/>
            <a:rect l="l" t="t" r="r" b="b"/>
            <a:pathLst>
              <a:path w="725424" h="451103">
                <a:moveTo>
                  <a:pt x="0" y="451103"/>
                </a:moveTo>
                <a:lnTo>
                  <a:pt x="725424" y="451103"/>
                </a:lnTo>
                <a:lnTo>
                  <a:pt x="725424" y="0"/>
                </a:lnTo>
                <a:lnTo>
                  <a:pt x="0" y="0"/>
                </a:lnTo>
                <a:lnTo>
                  <a:pt x="0" y="451103"/>
                </a:lnTo>
                <a:close/>
              </a:path>
            </a:pathLst>
          </a:custGeom>
          <a:solidFill>
            <a:srgbClr val="F5B1DE"/>
          </a:solidFill>
        </p:spPr>
        <p:txBody>
          <a:bodyPr wrap="square" lIns="0" tIns="0" rIns="0" bIns="0" rtlCol="0">
            <a:noAutofit/>
          </a:bodyPr>
          <a:lstStyle/>
          <a:p>
            <a:endParaRPr sz="1539" dirty="0"/>
          </a:p>
        </p:txBody>
      </p:sp>
      <p:sp>
        <p:nvSpPr>
          <p:cNvPr id="361" name="object 361"/>
          <p:cNvSpPr/>
          <p:nvPr/>
        </p:nvSpPr>
        <p:spPr>
          <a:xfrm>
            <a:off x="4307604" y="2726156"/>
            <a:ext cx="620315" cy="385741"/>
          </a:xfrm>
          <a:custGeom>
            <a:avLst/>
            <a:gdLst/>
            <a:ahLst/>
            <a:cxnLst/>
            <a:rect l="l" t="t" r="r" b="b"/>
            <a:pathLst>
              <a:path w="725424" h="451103">
                <a:moveTo>
                  <a:pt x="0" y="451103"/>
                </a:moveTo>
                <a:lnTo>
                  <a:pt x="725424" y="451103"/>
                </a:lnTo>
                <a:lnTo>
                  <a:pt x="725424" y="0"/>
                </a:lnTo>
                <a:lnTo>
                  <a:pt x="0" y="0"/>
                </a:lnTo>
                <a:lnTo>
                  <a:pt x="0" y="451103"/>
                </a:lnTo>
                <a:close/>
              </a:path>
            </a:pathLst>
          </a:custGeom>
          <a:ln w="9143">
            <a:solidFill>
              <a:srgbClr val="000000"/>
            </a:solidFill>
          </a:ln>
        </p:spPr>
        <p:txBody>
          <a:bodyPr wrap="square" lIns="0" tIns="0" rIns="0" bIns="0" rtlCol="0">
            <a:noAutofit/>
          </a:bodyPr>
          <a:lstStyle/>
          <a:p>
            <a:endParaRPr sz="1539"/>
          </a:p>
        </p:txBody>
      </p:sp>
      <p:sp>
        <p:nvSpPr>
          <p:cNvPr id="363" name="object 363"/>
          <p:cNvSpPr/>
          <p:nvPr/>
        </p:nvSpPr>
        <p:spPr>
          <a:xfrm>
            <a:off x="4310207" y="2184030"/>
            <a:ext cx="620314" cy="342737"/>
          </a:xfrm>
          <a:custGeom>
            <a:avLst/>
            <a:gdLst/>
            <a:ahLst/>
            <a:cxnLst/>
            <a:rect l="l" t="t" r="r" b="b"/>
            <a:pathLst>
              <a:path w="725423" h="400812">
                <a:moveTo>
                  <a:pt x="0" y="400812"/>
                </a:moveTo>
                <a:lnTo>
                  <a:pt x="725423" y="400812"/>
                </a:lnTo>
                <a:lnTo>
                  <a:pt x="725423" y="0"/>
                </a:lnTo>
                <a:lnTo>
                  <a:pt x="0" y="0"/>
                </a:lnTo>
                <a:lnTo>
                  <a:pt x="0" y="400812"/>
                </a:lnTo>
                <a:close/>
              </a:path>
            </a:pathLst>
          </a:custGeom>
          <a:solidFill>
            <a:srgbClr val="F5B1DE"/>
          </a:solidFill>
          <a:ln w="9144">
            <a:solidFill>
              <a:srgbClr val="000000"/>
            </a:solidFill>
          </a:ln>
        </p:spPr>
        <p:txBody>
          <a:bodyPr wrap="square" lIns="0" tIns="0" rIns="0" bIns="0" rtlCol="0">
            <a:noAutofit/>
          </a:bodyPr>
          <a:lstStyle/>
          <a:p>
            <a:endParaRPr sz="1539"/>
          </a:p>
        </p:txBody>
      </p:sp>
      <p:sp>
        <p:nvSpPr>
          <p:cNvPr id="364" name="object 364"/>
          <p:cNvSpPr/>
          <p:nvPr/>
        </p:nvSpPr>
        <p:spPr>
          <a:xfrm>
            <a:off x="7648965" y="2374291"/>
            <a:ext cx="50497" cy="0"/>
          </a:xfrm>
          <a:custGeom>
            <a:avLst/>
            <a:gdLst/>
            <a:ahLst/>
            <a:cxnLst/>
            <a:rect l="l" t="t" r="r" b="b"/>
            <a:pathLst>
              <a:path w="59054">
                <a:moveTo>
                  <a:pt x="0" y="0"/>
                </a:moveTo>
                <a:lnTo>
                  <a:pt x="59054" y="0"/>
                </a:lnTo>
              </a:path>
            </a:pathLst>
          </a:custGeom>
          <a:ln w="9144">
            <a:solidFill>
              <a:srgbClr val="000000"/>
            </a:solidFill>
          </a:ln>
        </p:spPr>
        <p:txBody>
          <a:bodyPr wrap="square" lIns="0" tIns="0" rIns="0" bIns="0" rtlCol="0">
            <a:noAutofit/>
          </a:bodyPr>
          <a:lstStyle/>
          <a:p>
            <a:endParaRPr sz="1539"/>
          </a:p>
        </p:txBody>
      </p:sp>
      <p:sp>
        <p:nvSpPr>
          <p:cNvPr id="365" name="object 365"/>
          <p:cNvSpPr/>
          <p:nvPr/>
        </p:nvSpPr>
        <p:spPr>
          <a:xfrm>
            <a:off x="6567318" y="2034165"/>
            <a:ext cx="0" cy="118589"/>
          </a:xfrm>
          <a:custGeom>
            <a:avLst/>
            <a:gdLst/>
            <a:ahLst/>
            <a:cxnLst/>
            <a:rect l="l" t="t" r="r" b="b"/>
            <a:pathLst>
              <a:path h="138683">
                <a:moveTo>
                  <a:pt x="0" y="0"/>
                </a:moveTo>
                <a:lnTo>
                  <a:pt x="0" y="138683"/>
                </a:lnTo>
              </a:path>
            </a:pathLst>
          </a:custGeom>
          <a:ln w="9144">
            <a:solidFill>
              <a:srgbClr val="000000"/>
            </a:solidFill>
          </a:ln>
        </p:spPr>
        <p:txBody>
          <a:bodyPr wrap="square" lIns="0" tIns="0" rIns="0" bIns="0" rtlCol="0">
            <a:noAutofit/>
          </a:bodyPr>
          <a:lstStyle/>
          <a:p>
            <a:endParaRPr sz="1539"/>
          </a:p>
        </p:txBody>
      </p:sp>
      <p:sp>
        <p:nvSpPr>
          <p:cNvPr id="366" name="object 366"/>
          <p:cNvSpPr/>
          <p:nvPr/>
        </p:nvSpPr>
        <p:spPr>
          <a:xfrm>
            <a:off x="6567318" y="2496795"/>
            <a:ext cx="0" cy="93829"/>
          </a:xfrm>
          <a:custGeom>
            <a:avLst/>
            <a:gdLst/>
            <a:ahLst/>
            <a:cxnLst/>
            <a:rect l="l" t="t" r="r" b="b"/>
            <a:pathLst>
              <a:path h="109728">
                <a:moveTo>
                  <a:pt x="0" y="0"/>
                </a:moveTo>
                <a:lnTo>
                  <a:pt x="0" y="109728"/>
                </a:lnTo>
              </a:path>
            </a:pathLst>
          </a:custGeom>
          <a:ln w="9144">
            <a:solidFill>
              <a:srgbClr val="000000"/>
            </a:solidFill>
          </a:ln>
        </p:spPr>
        <p:txBody>
          <a:bodyPr wrap="square" lIns="0" tIns="0" rIns="0" bIns="0" rtlCol="0">
            <a:noAutofit/>
          </a:bodyPr>
          <a:lstStyle/>
          <a:p>
            <a:endParaRPr sz="1539"/>
          </a:p>
        </p:txBody>
      </p:sp>
      <p:sp>
        <p:nvSpPr>
          <p:cNvPr id="367" name="object 367"/>
          <p:cNvSpPr/>
          <p:nvPr/>
        </p:nvSpPr>
        <p:spPr>
          <a:xfrm>
            <a:off x="6567318" y="2934660"/>
            <a:ext cx="0" cy="93828"/>
          </a:xfrm>
          <a:custGeom>
            <a:avLst/>
            <a:gdLst/>
            <a:ahLst/>
            <a:cxnLst/>
            <a:rect l="l" t="t" r="r" b="b"/>
            <a:pathLst>
              <a:path h="109727">
                <a:moveTo>
                  <a:pt x="0" y="0"/>
                </a:moveTo>
                <a:lnTo>
                  <a:pt x="0" y="109727"/>
                </a:lnTo>
              </a:path>
            </a:pathLst>
          </a:custGeom>
          <a:ln w="9144">
            <a:solidFill>
              <a:srgbClr val="000000"/>
            </a:solidFill>
          </a:ln>
        </p:spPr>
        <p:txBody>
          <a:bodyPr wrap="square" lIns="0" tIns="0" rIns="0" bIns="0" rtlCol="0">
            <a:noAutofit/>
          </a:bodyPr>
          <a:lstStyle/>
          <a:p>
            <a:endParaRPr sz="1539"/>
          </a:p>
        </p:txBody>
      </p:sp>
      <p:sp>
        <p:nvSpPr>
          <p:cNvPr id="368" name="object 368"/>
          <p:cNvSpPr/>
          <p:nvPr/>
        </p:nvSpPr>
        <p:spPr>
          <a:xfrm>
            <a:off x="6567318" y="3372529"/>
            <a:ext cx="0" cy="106860"/>
          </a:xfrm>
          <a:custGeom>
            <a:avLst/>
            <a:gdLst/>
            <a:ahLst/>
            <a:cxnLst/>
            <a:rect l="l" t="t" r="r" b="b"/>
            <a:pathLst>
              <a:path h="124967">
                <a:moveTo>
                  <a:pt x="0" y="0"/>
                </a:moveTo>
                <a:lnTo>
                  <a:pt x="0" y="124967"/>
                </a:lnTo>
              </a:path>
            </a:pathLst>
          </a:custGeom>
          <a:ln w="9144">
            <a:solidFill>
              <a:srgbClr val="000000"/>
            </a:solidFill>
          </a:ln>
        </p:spPr>
        <p:txBody>
          <a:bodyPr wrap="square" lIns="0" tIns="0" rIns="0" bIns="0" rtlCol="0">
            <a:noAutofit/>
          </a:bodyPr>
          <a:lstStyle/>
          <a:p>
            <a:endParaRPr sz="1539"/>
          </a:p>
        </p:txBody>
      </p:sp>
      <p:sp>
        <p:nvSpPr>
          <p:cNvPr id="369" name="object 369"/>
          <p:cNvSpPr/>
          <p:nvPr/>
        </p:nvSpPr>
        <p:spPr>
          <a:xfrm>
            <a:off x="6567318" y="3823436"/>
            <a:ext cx="0" cy="136833"/>
          </a:xfrm>
          <a:custGeom>
            <a:avLst/>
            <a:gdLst/>
            <a:ahLst/>
            <a:cxnLst/>
            <a:rect l="l" t="t" r="r" b="b"/>
            <a:pathLst>
              <a:path h="160020">
                <a:moveTo>
                  <a:pt x="0" y="0"/>
                </a:moveTo>
                <a:lnTo>
                  <a:pt x="0" y="160019"/>
                </a:lnTo>
              </a:path>
            </a:pathLst>
          </a:custGeom>
          <a:ln w="9144">
            <a:solidFill>
              <a:srgbClr val="000000"/>
            </a:solidFill>
          </a:ln>
        </p:spPr>
        <p:txBody>
          <a:bodyPr wrap="square" lIns="0" tIns="0" rIns="0" bIns="0" rtlCol="0">
            <a:noAutofit/>
          </a:bodyPr>
          <a:lstStyle/>
          <a:p>
            <a:endParaRPr sz="1539"/>
          </a:p>
        </p:txBody>
      </p:sp>
      <p:sp>
        <p:nvSpPr>
          <p:cNvPr id="370" name="object 370"/>
          <p:cNvSpPr/>
          <p:nvPr/>
        </p:nvSpPr>
        <p:spPr>
          <a:xfrm>
            <a:off x="7699783" y="2036766"/>
            <a:ext cx="0" cy="2102468"/>
          </a:xfrm>
          <a:custGeom>
            <a:avLst/>
            <a:gdLst/>
            <a:ahLst/>
            <a:cxnLst/>
            <a:rect l="l" t="t" r="r" b="b"/>
            <a:pathLst>
              <a:path h="2458720">
                <a:moveTo>
                  <a:pt x="0" y="0"/>
                </a:moveTo>
                <a:lnTo>
                  <a:pt x="0" y="2458720"/>
                </a:lnTo>
              </a:path>
            </a:pathLst>
          </a:custGeom>
          <a:ln w="9144">
            <a:solidFill>
              <a:srgbClr val="000000"/>
            </a:solidFill>
          </a:ln>
        </p:spPr>
        <p:txBody>
          <a:bodyPr wrap="square" lIns="0" tIns="0" rIns="0" bIns="0" rtlCol="0">
            <a:noAutofit/>
          </a:bodyPr>
          <a:lstStyle/>
          <a:p>
            <a:endParaRPr sz="1539"/>
          </a:p>
        </p:txBody>
      </p:sp>
      <p:sp>
        <p:nvSpPr>
          <p:cNvPr id="371" name="object 371"/>
          <p:cNvSpPr/>
          <p:nvPr/>
        </p:nvSpPr>
        <p:spPr>
          <a:xfrm>
            <a:off x="6572531" y="2036766"/>
            <a:ext cx="1126710" cy="0"/>
          </a:xfrm>
          <a:custGeom>
            <a:avLst/>
            <a:gdLst/>
            <a:ahLst/>
            <a:cxnLst/>
            <a:rect l="l" t="t" r="r" b="b"/>
            <a:pathLst>
              <a:path w="1317625">
                <a:moveTo>
                  <a:pt x="0" y="0"/>
                </a:moveTo>
                <a:lnTo>
                  <a:pt x="1317625" y="0"/>
                </a:lnTo>
              </a:path>
            </a:pathLst>
          </a:custGeom>
          <a:ln w="9144">
            <a:solidFill>
              <a:srgbClr val="000000"/>
            </a:solidFill>
          </a:ln>
        </p:spPr>
        <p:txBody>
          <a:bodyPr wrap="square" lIns="0" tIns="0" rIns="0" bIns="0" rtlCol="0">
            <a:noAutofit/>
          </a:bodyPr>
          <a:lstStyle/>
          <a:p>
            <a:endParaRPr sz="1539"/>
          </a:p>
        </p:txBody>
      </p:sp>
      <p:sp>
        <p:nvSpPr>
          <p:cNvPr id="372" name="object 372"/>
          <p:cNvSpPr/>
          <p:nvPr/>
        </p:nvSpPr>
        <p:spPr>
          <a:xfrm>
            <a:off x="6284532" y="215275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73" name="object 373"/>
          <p:cNvSpPr/>
          <p:nvPr/>
        </p:nvSpPr>
        <p:spPr>
          <a:xfrm>
            <a:off x="6284532" y="215275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74" name="object 374"/>
          <p:cNvSpPr/>
          <p:nvPr/>
        </p:nvSpPr>
        <p:spPr>
          <a:xfrm>
            <a:off x="6990857" y="215275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75" name="object 375"/>
          <p:cNvSpPr/>
          <p:nvPr/>
        </p:nvSpPr>
        <p:spPr>
          <a:xfrm>
            <a:off x="6990857" y="215275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76" name="object 376"/>
          <p:cNvSpPr/>
          <p:nvPr/>
        </p:nvSpPr>
        <p:spPr>
          <a:xfrm>
            <a:off x="7648965" y="4140103"/>
            <a:ext cx="50497" cy="0"/>
          </a:xfrm>
          <a:custGeom>
            <a:avLst/>
            <a:gdLst/>
            <a:ahLst/>
            <a:cxnLst/>
            <a:rect l="l" t="t" r="r" b="b"/>
            <a:pathLst>
              <a:path w="59054">
                <a:moveTo>
                  <a:pt x="0" y="0"/>
                </a:moveTo>
                <a:lnTo>
                  <a:pt x="59054" y="0"/>
                </a:lnTo>
              </a:path>
            </a:pathLst>
          </a:custGeom>
          <a:ln w="9144">
            <a:solidFill>
              <a:srgbClr val="000000"/>
            </a:solidFill>
          </a:ln>
        </p:spPr>
        <p:txBody>
          <a:bodyPr wrap="square" lIns="0" tIns="0" rIns="0" bIns="0" rtlCol="0">
            <a:noAutofit/>
          </a:bodyPr>
          <a:lstStyle/>
          <a:p>
            <a:endParaRPr sz="1539"/>
          </a:p>
        </p:txBody>
      </p:sp>
      <p:sp>
        <p:nvSpPr>
          <p:cNvPr id="377" name="object 377"/>
          <p:cNvSpPr/>
          <p:nvPr/>
        </p:nvSpPr>
        <p:spPr>
          <a:xfrm>
            <a:off x="7648960" y="3226572"/>
            <a:ext cx="55710" cy="0"/>
          </a:xfrm>
          <a:custGeom>
            <a:avLst/>
            <a:gdLst/>
            <a:ahLst/>
            <a:cxnLst/>
            <a:rect l="l" t="t" r="r" b="b"/>
            <a:pathLst>
              <a:path w="65150">
                <a:moveTo>
                  <a:pt x="0" y="0"/>
                </a:moveTo>
                <a:lnTo>
                  <a:pt x="65150" y="0"/>
                </a:lnTo>
              </a:path>
            </a:pathLst>
          </a:custGeom>
          <a:ln w="9144">
            <a:solidFill>
              <a:srgbClr val="000000"/>
            </a:solidFill>
          </a:ln>
        </p:spPr>
        <p:txBody>
          <a:bodyPr wrap="square" lIns="0" tIns="0" rIns="0" bIns="0" rtlCol="0">
            <a:noAutofit/>
          </a:bodyPr>
          <a:lstStyle/>
          <a:p>
            <a:endParaRPr sz="1539"/>
          </a:p>
        </p:txBody>
      </p:sp>
      <p:sp>
        <p:nvSpPr>
          <p:cNvPr id="378" name="object 378"/>
          <p:cNvSpPr/>
          <p:nvPr/>
        </p:nvSpPr>
        <p:spPr>
          <a:xfrm>
            <a:off x="7648960" y="3642288"/>
            <a:ext cx="55710" cy="0"/>
          </a:xfrm>
          <a:custGeom>
            <a:avLst/>
            <a:gdLst/>
            <a:ahLst/>
            <a:cxnLst/>
            <a:rect l="l" t="t" r="r" b="b"/>
            <a:pathLst>
              <a:path w="65150">
                <a:moveTo>
                  <a:pt x="0" y="0"/>
                </a:moveTo>
                <a:lnTo>
                  <a:pt x="65150" y="0"/>
                </a:lnTo>
              </a:path>
            </a:pathLst>
          </a:custGeom>
          <a:ln w="9144">
            <a:solidFill>
              <a:srgbClr val="000000"/>
            </a:solidFill>
          </a:ln>
        </p:spPr>
        <p:txBody>
          <a:bodyPr wrap="square" lIns="0" tIns="0" rIns="0" bIns="0" rtlCol="0">
            <a:noAutofit/>
          </a:bodyPr>
          <a:lstStyle/>
          <a:p>
            <a:endParaRPr sz="1539"/>
          </a:p>
        </p:txBody>
      </p:sp>
      <p:sp>
        <p:nvSpPr>
          <p:cNvPr id="379" name="object 379"/>
          <p:cNvSpPr/>
          <p:nvPr/>
        </p:nvSpPr>
        <p:spPr>
          <a:xfrm>
            <a:off x="7648960" y="2773065"/>
            <a:ext cx="55710" cy="0"/>
          </a:xfrm>
          <a:custGeom>
            <a:avLst/>
            <a:gdLst/>
            <a:ahLst/>
            <a:cxnLst/>
            <a:rect l="l" t="t" r="r" b="b"/>
            <a:pathLst>
              <a:path w="65150">
                <a:moveTo>
                  <a:pt x="0" y="0"/>
                </a:moveTo>
                <a:lnTo>
                  <a:pt x="65150" y="0"/>
                </a:lnTo>
              </a:path>
            </a:pathLst>
          </a:custGeom>
          <a:ln w="9144">
            <a:solidFill>
              <a:srgbClr val="000000"/>
            </a:solidFill>
          </a:ln>
        </p:spPr>
        <p:txBody>
          <a:bodyPr wrap="square" lIns="0" tIns="0" rIns="0" bIns="0" rtlCol="0">
            <a:noAutofit/>
          </a:bodyPr>
          <a:lstStyle/>
          <a:p>
            <a:endParaRPr sz="1539"/>
          </a:p>
        </p:txBody>
      </p:sp>
      <p:sp>
        <p:nvSpPr>
          <p:cNvPr id="380" name="object 380"/>
          <p:cNvSpPr/>
          <p:nvPr/>
        </p:nvSpPr>
        <p:spPr>
          <a:xfrm>
            <a:off x="6990857" y="259061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81" name="object 381"/>
          <p:cNvSpPr/>
          <p:nvPr/>
        </p:nvSpPr>
        <p:spPr>
          <a:xfrm>
            <a:off x="6990857" y="259061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82" name="object 382"/>
          <p:cNvSpPr/>
          <p:nvPr/>
        </p:nvSpPr>
        <p:spPr>
          <a:xfrm>
            <a:off x="6990857" y="302848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83" name="object 383"/>
          <p:cNvSpPr/>
          <p:nvPr/>
        </p:nvSpPr>
        <p:spPr>
          <a:xfrm>
            <a:off x="6990857" y="302848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84" name="object 384"/>
          <p:cNvSpPr/>
          <p:nvPr/>
        </p:nvSpPr>
        <p:spPr>
          <a:xfrm>
            <a:off x="6990857" y="3485906"/>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85" name="object 385"/>
          <p:cNvSpPr/>
          <p:nvPr/>
        </p:nvSpPr>
        <p:spPr>
          <a:xfrm>
            <a:off x="6990857" y="3485906"/>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86" name="object 386"/>
          <p:cNvSpPr/>
          <p:nvPr/>
        </p:nvSpPr>
        <p:spPr>
          <a:xfrm>
            <a:off x="6990857" y="3948541"/>
            <a:ext cx="658107" cy="345343"/>
          </a:xfrm>
          <a:custGeom>
            <a:avLst/>
            <a:gdLst/>
            <a:ahLst/>
            <a:cxnLst/>
            <a:rect l="l" t="t" r="r" b="b"/>
            <a:pathLst>
              <a:path w="769620" h="403860">
                <a:moveTo>
                  <a:pt x="0" y="403860"/>
                </a:moveTo>
                <a:lnTo>
                  <a:pt x="769620" y="403860"/>
                </a:lnTo>
                <a:lnTo>
                  <a:pt x="769620" y="0"/>
                </a:lnTo>
                <a:lnTo>
                  <a:pt x="0" y="0"/>
                </a:lnTo>
                <a:lnTo>
                  <a:pt x="0" y="403860"/>
                </a:lnTo>
                <a:close/>
              </a:path>
            </a:pathLst>
          </a:custGeom>
          <a:solidFill>
            <a:srgbClr val="92D050"/>
          </a:solidFill>
        </p:spPr>
        <p:txBody>
          <a:bodyPr wrap="square" lIns="0" tIns="0" rIns="0" bIns="0" rtlCol="0">
            <a:noAutofit/>
          </a:bodyPr>
          <a:lstStyle/>
          <a:p>
            <a:endParaRPr sz="1539"/>
          </a:p>
        </p:txBody>
      </p:sp>
      <p:sp>
        <p:nvSpPr>
          <p:cNvPr id="387" name="object 387"/>
          <p:cNvSpPr/>
          <p:nvPr/>
        </p:nvSpPr>
        <p:spPr>
          <a:xfrm>
            <a:off x="6990857" y="3948541"/>
            <a:ext cx="658107" cy="345343"/>
          </a:xfrm>
          <a:custGeom>
            <a:avLst/>
            <a:gdLst/>
            <a:ahLst/>
            <a:cxnLst/>
            <a:rect l="l" t="t" r="r" b="b"/>
            <a:pathLst>
              <a:path w="769620" h="403860">
                <a:moveTo>
                  <a:pt x="0" y="403860"/>
                </a:moveTo>
                <a:lnTo>
                  <a:pt x="769620" y="403860"/>
                </a:lnTo>
                <a:lnTo>
                  <a:pt x="769620" y="0"/>
                </a:lnTo>
                <a:lnTo>
                  <a:pt x="0" y="0"/>
                </a:lnTo>
                <a:lnTo>
                  <a:pt x="0" y="403860"/>
                </a:lnTo>
                <a:close/>
              </a:path>
            </a:pathLst>
          </a:custGeom>
          <a:ln w="9143">
            <a:solidFill>
              <a:srgbClr val="000000"/>
            </a:solidFill>
          </a:ln>
        </p:spPr>
        <p:txBody>
          <a:bodyPr wrap="square" lIns="0" tIns="0" rIns="0" bIns="0" rtlCol="0">
            <a:noAutofit/>
          </a:bodyPr>
          <a:lstStyle/>
          <a:p>
            <a:endParaRPr sz="1539"/>
          </a:p>
        </p:txBody>
      </p:sp>
      <p:sp>
        <p:nvSpPr>
          <p:cNvPr id="388" name="object 388"/>
          <p:cNvSpPr/>
          <p:nvPr/>
        </p:nvSpPr>
        <p:spPr>
          <a:xfrm>
            <a:off x="6284532" y="259061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89" name="object 389"/>
          <p:cNvSpPr/>
          <p:nvPr/>
        </p:nvSpPr>
        <p:spPr>
          <a:xfrm>
            <a:off x="6284532" y="259061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90" name="object 390"/>
          <p:cNvSpPr/>
          <p:nvPr/>
        </p:nvSpPr>
        <p:spPr>
          <a:xfrm>
            <a:off x="6284532" y="302848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91" name="object 391"/>
          <p:cNvSpPr/>
          <p:nvPr/>
        </p:nvSpPr>
        <p:spPr>
          <a:xfrm>
            <a:off x="6284532" y="3028489"/>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92" name="object 392"/>
          <p:cNvSpPr/>
          <p:nvPr/>
        </p:nvSpPr>
        <p:spPr>
          <a:xfrm>
            <a:off x="6284532" y="347939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solidFill>
            <a:srgbClr val="92D050"/>
          </a:solidFill>
        </p:spPr>
        <p:txBody>
          <a:bodyPr wrap="square" lIns="0" tIns="0" rIns="0" bIns="0" rtlCol="0">
            <a:noAutofit/>
          </a:bodyPr>
          <a:lstStyle/>
          <a:p>
            <a:endParaRPr sz="1539"/>
          </a:p>
        </p:txBody>
      </p:sp>
      <p:sp>
        <p:nvSpPr>
          <p:cNvPr id="393" name="object 393"/>
          <p:cNvSpPr/>
          <p:nvPr/>
        </p:nvSpPr>
        <p:spPr>
          <a:xfrm>
            <a:off x="6284532" y="3479390"/>
            <a:ext cx="658107" cy="344040"/>
          </a:xfrm>
          <a:custGeom>
            <a:avLst/>
            <a:gdLst/>
            <a:ahLst/>
            <a:cxnLst/>
            <a:rect l="l" t="t" r="r" b="b"/>
            <a:pathLst>
              <a:path w="769620" h="402336">
                <a:moveTo>
                  <a:pt x="0" y="402336"/>
                </a:moveTo>
                <a:lnTo>
                  <a:pt x="769620" y="402336"/>
                </a:lnTo>
                <a:lnTo>
                  <a:pt x="769620" y="0"/>
                </a:lnTo>
                <a:lnTo>
                  <a:pt x="0" y="0"/>
                </a:lnTo>
                <a:lnTo>
                  <a:pt x="0" y="402336"/>
                </a:lnTo>
                <a:close/>
              </a:path>
            </a:pathLst>
          </a:custGeom>
          <a:ln w="9144">
            <a:solidFill>
              <a:srgbClr val="000000"/>
            </a:solidFill>
          </a:ln>
        </p:spPr>
        <p:txBody>
          <a:bodyPr wrap="square" lIns="0" tIns="0" rIns="0" bIns="0" rtlCol="0">
            <a:noAutofit/>
          </a:bodyPr>
          <a:lstStyle/>
          <a:p>
            <a:endParaRPr sz="1539"/>
          </a:p>
        </p:txBody>
      </p:sp>
      <p:sp>
        <p:nvSpPr>
          <p:cNvPr id="394" name="object 394"/>
          <p:cNvSpPr/>
          <p:nvPr/>
        </p:nvSpPr>
        <p:spPr>
          <a:xfrm>
            <a:off x="6284532" y="3960264"/>
            <a:ext cx="658107" cy="344040"/>
          </a:xfrm>
          <a:custGeom>
            <a:avLst/>
            <a:gdLst/>
            <a:ahLst/>
            <a:cxnLst/>
            <a:rect l="l" t="t" r="r" b="b"/>
            <a:pathLst>
              <a:path w="769620" h="402336">
                <a:moveTo>
                  <a:pt x="0" y="402335"/>
                </a:moveTo>
                <a:lnTo>
                  <a:pt x="769620" y="402335"/>
                </a:lnTo>
                <a:lnTo>
                  <a:pt x="769620" y="0"/>
                </a:lnTo>
                <a:lnTo>
                  <a:pt x="0" y="0"/>
                </a:lnTo>
                <a:lnTo>
                  <a:pt x="0" y="402335"/>
                </a:lnTo>
                <a:close/>
              </a:path>
            </a:pathLst>
          </a:custGeom>
          <a:solidFill>
            <a:srgbClr val="92D050"/>
          </a:solidFill>
        </p:spPr>
        <p:txBody>
          <a:bodyPr wrap="square" lIns="0" tIns="0" rIns="0" bIns="0" rtlCol="0">
            <a:noAutofit/>
          </a:bodyPr>
          <a:lstStyle/>
          <a:p>
            <a:endParaRPr sz="1539"/>
          </a:p>
        </p:txBody>
      </p:sp>
      <p:sp>
        <p:nvSpPr>
          <p:cNvPr id="395" name="object 395"/>
          <p:cNvSpPr/>
          <p:nvPr/>
        </p:nvSpPr>
        <p:spPr>
          <a:xfrm>
            <a:off x="6284532" y="3960264"/>
            <a:ext cx="658107" cy="344040"/>
          </a:xfrm>
          <a:custGeom>
            <a:avLst/>
            <a:gdLst/>
            <a:ahLst/>
            <a:cxnLst/>
            <a:rect l="l" t="t" r="r" b="b"/>
            <a:pathLst>
              <a:path w="769620" h="402336">
                <a:moveTo>
                  <a:pt x="0" y="402335"/>
                </a:moveTo>
                <a:lnTo>
                  <a:pt x="769620" y="402335"/>
                </a:lnTo>
                <a:lnTo>
                  <a:pt x="769620" y="0"/>
                </a:lnTo>
                <a:lnTo>
                  <a:pt x="0" y="0"/>
                </a:lnTo>
                <a:lnTo>
                  <a:pt x="0" y="402335"/>
                </a:lnTo>
                <a:close/>
              </a:path>
            </a:pathLst>
          </a:custGeom>
          <a:ln w="9144">
            <a:solidFill>
              <a:srgbClr val="000000"/>
            </a:solidFill>
          </a:ln>
        </p:spPr>
        <p:txBody>
          <a:bodyPr wrap="square" lIns="0" tIns="0" rIns="0" bIns="0" rtlCol="0">
            <a:noAutofit/>
          </a:bodyPr>
          <a:lstStyle/>
          <a:p>
            <a:endParaRPr sz="1539"/>
          </a:p>
        </p:txBody>
      </p:sp>
      <p:sp>
        <p:nvSpPr>
          <p:cNvPr id="396" name="object 396"/>
          <p:cNvSpPr/>
          <p:nvPr/>
        </p:nvSpPr>
        <p:spPr>
          <a:xfrm>
            <a:off x="3319786" y="1998974"/>
            <a:ext cx="0" cy="287786"/>
          </a:xfrm>
          <a:custGeom>
            <a:avLst/>
            <a:gdLst/>
            <a:ahLst/>
            <a:cxnLst/>
            <a:rect l="l" t="t" r="r" b="b"/>
            <a:pathLst>
              <a:path h="336550">
                <a:moveTo>
                  <a:pt x="0" y="0"/>
                </a:moveTo>
                <a:lnTo>
                  <a:pt x="0" y="336550"/>
                </a:lnTo>
              </a:path>
            </a:pathLst>
          </a:custGeom>
          <a:ln w="9144">
            <a:solidFill>
              <a:srgbClr val="000000"/>
            </a:solidFill>
          </a:ln>
        </p:spPr>
        <p:txBody>
          <a:bodyPr wrap="square" lIns="0" tIns="0" rIns="0" bIns="0" rtlCol="0">
            <a:noAutofit/>
          </a:bodyPr>
          <a:lstStyle/>
          <a:p>
            <a:endParaRPr sz="1539"/>
          </a:p>
        </p:txBody>
      </p:sp>
      <p:sp>
        <p:nvSpPr>
          <p:cNvPr id="397" name="object 397"/>
          <p:cNvSpPr/>
          <p:nvPr/>
        </p:nvSpPr>
        <p:spPr>
          <a:xfrm>
            <a:off x="8193691" y="1790465"/>
            <a:ext cx="173322" cy="0"/>
          </a:xfrm>
          <a:custGeom>
            <a:avLst/>
            <a:gdLst/>
            <a:ahLst/>
            <a:cxnLst/>
            <a:rect l="l" t="t" r="r" b="b"/>
            <a:pathLst>
              <a:path w="202691">
                <a:moveTo>
                  <a:pt x="0" y="0"/>
                </a:moveTo>
                <a:lnTo>
                  <a:pt x="202691" y="0"/>
                </a:lnTo>
              </a:path>
            </a:pathLst>
          </a:custGeom>
          <a:ln w="9144">
            <a:solidFill>
              <a:srgbClr val="000000"/>
            </a:solidFill>
          </a:ln>
        </p:spPr>
        <p:txBody>
          <a:bodyPr wrap="square" lIns="0" tIns="0" rIns="0" bIns="0" rtlCol="0">
            <a:noAutofit/>
          </a:bodyPr>
          <a:lstStyle/>
          <a:p>
            <a:endParaRPr sz="1539"/>
          </a:p>
        </p:txBody>
      </p:sp>
      <p:sp>
        <p:nvSpPr>
          <p:cNvPr id="398" name="object 398"/>
          <p:cNvSpPr/>
          <p:nvPr/>
        </p:nvSpPr>
        <p:spPr>
          <a:xfrm>
            <a:off x="7565556" y="1608024"/>
            <a:ext cx="628134" cy="259333"/>
          </a:xfrm>
          <a:custGeom>
            <a:avLst/>
            <a:gdLst/>
            <a:ahLst/>
            <a:cxnLst/>
            <a:rect l="l" t="t" r="r" b="b"/>
            <a:pathLst>
              <a:path w="734568" h="303275">
                <a:moveTo>
                  <a:pt x="0" y="303275"/>
                </a:moveTo>
                <a:lnTo>
                  <a:pt x="734568" y="303275"/>
                </a:lnTo>
                <a:lnTo>
                  <a:pt x="734568" y="0"/>
                </a:lnTo>
                <a:lnTo>
                  <a:pt x="0" y="0"/>
                </a:lnTo>
                <a:lnTo>
                  <a:pt x="0" y="303275"/>
                </a:lnTo>
                <a:close/>
              </a:path>
            </a:pathLst>
          </a:custGeom>
          <a:solidFill>
            <a:srgbClr val="FFC000"/>
          </a:solidFill>
        </p:spPr>
        <p:txBody>
          <a:bodyPr wrap="square" lIns="0" tIns="0" rIns="0" bIns="0" rtlCol="0">
            <a:noAutofit/>
          </a:bodyPr>
          <a:lstStyle/>
          <a:p>
            <a:endParaRPr sz="1539"/>
          </a:p>
        </p:txBody>
      </p:sp>
      <p:sp>
        <p:nvSpPr>
          <p:cNvPr id="399" name="object 399"/>
          <p:cNvSpPr/>
          <p:nvPr/>
        </p:nvSpPr>
        <p:spPr>
          <a:xfrm>
            <a:off x="7565556" y="1608024"/>
            <a:ext cx="628134" cy="259333"/>
          </a:xfrm>
          <a:custGeom>
            <a:avLst/>
            <a:gdLst/>
            <a:ahLst/>
            <a:cxnLst/>
            <a:rect l="l" t="t" r="r" b="b"/>
            <a:pathLst>
              <a:path w="734568" h="303275">
                <a:moveTo>
                  <a:pt x="0" y="303275"/>
                </a:moveTo>
                <a:lnTo>
                  <a:pt x="734568" y="303275"/>
                </a:lnTo>
                <a:lnTo>
                  <a:pt x="734568" y="0"/>
                </a:lnTo>
                <a:lnTo>
                  <a:pt x="0" y="0"/>
                </a:lnTo>
                <a:lnTo>
                  <a:pt x="0" y="303275"/>
                </a:lnTo>
                <a:close/>
              </a:path>
            </a:pathLst>
          </a:custGeom>
          <a:ln w="9144">
            <a:solidFill>
              <a:srgbClr val="000000"/>
            </a:solidFill>
          </a:ln>
        </p:spPr>
        <p:txBody>
          <a:bodyPr wrap="square" lIns="0" tIns="0" rIns="0" bIns="0" rtlCol="0">
            <a:noAutofit/>
          </a:bodyPr>
          <a:lstStyle/>
          <a:p>
            <a:endParaRPr sz="1539"/>
          </a:p>
        </p:txBody>
      </p:sp>
      <p:sp>
        <p:nvSpPr>
          <p:cNvPr id="400" name="object 400"/>
          <p:cNvSpPr/>
          <p:nvPr/>
        </p:nvSpPr>
        <p:spPr>
          <a:xfrm>
            <a:off x="8363104" y="1789161"/>
            <a:ext cx="0" cy="2456500"/>
          </a:xfrm>
          <a:custGeom>
            <a:avLst/>
            <a:gdLst/>
            <a:ahLst/>
            <a:cxnLst/>
            <a:rect l="l" t="t" r="r" b="b"/>
            <a:pathLst>
              <a:path h="2872740">
                <a:moveTo>
                  <a:pt x="0" y="0"/>
                </a:moveTo>
                <a:lnTo>
                  <a:pt x="0" y="2872740"/>
                </a:lnTo>
              </a:path>
            </a:pathLst>
          </a:custGeom>
          <a:ln w="9144">
            <a:solidFill>
              <a:srgbClr val="000000"/>
            </a:solidFill>
          </a:ln>
        </p:spPr>
        <p:txBody>
          <a:bodyPr wrap="square" lIns="0" tIns="0" rIns="0" bIns="0" rtlCol="0">
            <a:noAutofit/>
          </a:bodyPr>
          <a:lstStyle/>
          <a:p>
            <a:endParaRPr sz="1539"/>
          </a:p>
        </p:txBody>
      </p:sp>
      <p:sp>
        <p:nvSpPr>
          <p:cNvPr id="401" name="object 401"/>
          <p:cNvSpPr/>
          <p:nvPr/>
        </p:nvSpPr>
        <p:spPr>
          <a:xfrm>
            <a:off x="8330529" y="3699628"/>
            <a:ext cx="32687" cy="0"/>
          </a:xfrm>
          <a:custGeom>
            <a:avLst/>
            <a:gdLst/>
            <a:ahLst/>
            <a:cxnLst/>
            <a:rect l="l" t="t" r="r" b="b"/>
            <a:pathLst>
              <a:path w="38226">
                <a:moveTo>
                  <a:pt x="0" y="0"/>
                </a:moveTo>
                <a:lnTo>
                  <a:pt x="38226" y="0"/>
                </a:lnTo>
              </a:path>
            </a:pathLst>
          </a:custGeom>
          <a:ln w="9144">
            <a:solidFill>
              <a:srgbClr val="000000"/>
            </a:solidFill>
          </a:ln>
        </p:spPr>
        <p:txBody>
          <a:bodyPr wrap="square" lIns="0" tIns="0" rIns="0" bIns="0" rtlCol="0">
            <a:noAutofit/>
          </a:bodyPr>
          <a:lstStyle/>
          <a:p>
            <a:endParaRPr sz="1539"/>
          </a:p>
        </p:txBody>
      </p:sp>
      <p:sp>
        <p:nvSpPr>
          <p:cNvPr id="402" name="object 402"/>
          <p:cNvSpPr/>
          <p:nvPr/>
        </p:nvSpPr>
        <p:spPr>
          <a:xfrm>
            <a:off x="8325317" y="3072797"/>
            <a:ext cx="37901" cy="0"/>
          </a:xfrm>
          <a:custGeom>
            <a:avLst/>
            <a:gdLst/>
            <a:ahLst/>
            <a:cxnLst/>
            <a:rect l="l" t="t" r="r" b="b"/>
            <a:pathLst>
              <a:path w="44323">
                <a:moveTo>
                  <a:pt x="0" y="0"/>
                </a:moveTo>
                <a:lnTo>
                  <a:pt x="44323" y="0"/>
                </a:lnTo>
              </a:path>
            </a:pathLst>
          </a:custGeom>
          <a:ln w="9144">
            <a:solidFill>
              <a:srgbClr val="000000"/>
            </a:solidFill>
          </a:ln>
        </p:spPr>
        <p:txBody>
          <a:bodyPr wrap="square" lIns="0" tIns="0" rIns="0" bIns="0" rtlCol="0">
            <a:noAutofit/>
          </a:bodyPr>
          <a:lstStyle/>
          <a:p>
            <a:endParaRPr sz="1539"/>
          </a:p>
        </p:txBody>
      </p:sp>
      <p:sp>
        <p:nvSpPr>
          <p:cNvPr id="403" name="object 403"/>
          <p:cNvSpPr/>
          <p:nvPr/>
        </p:nvSpPr>
        <p:spPr>
          <a:xfrm>
            <a:off x="8325317" y="2465513"/>
            <a:ext cx="37901" cy="0"/>
          </a:xfrm>
          <a:custGeom>
            <a:avLst/>
            <a:gdLst/>
            <a:ahLst/>
            <a:cxnLst/>
            <a:rect l="l" t="t" r="r" b="b"/>
            <a:pathLst>
              <a:path w="44323">
                <a:moveTo>
                  <a:pt x="0" y="0"/>
                </a:moveTo>
                <a:lnTo>
                  <a:pt x="44323" y="0"/>
                </a:lnTo>
              </a:path>
            </a:pathLst>
          </a:custGeom>
          <a:ln w="9144">
            <a:solidFill>
              <a:srgbClr val="000000"/>
            </a:solidFill>
          </a:ln>
        </p:spPr>
        <p:txBody>
          <a:bodyPr wrap="square" lIns="0" tIns="0" rIns="0" bIns="0" rtlCol="0">
            <a:noAutofit/>
          </a:bodyPr>
          <a:lstStyle/>
          <a:p>
            <a:endParaRPr sz="1539"/>
          </a:p>
        </p:txBody>
      </p:sp>
      <p:sp>
        <p:nvSpPr>
          <p:cNvPr id="404" name="object 404"/>
          <p:cNvSpPr/>
          <p:nvPr/>
        </p:nvSpPr>
        <p:spPr>
          <a:xfrm>
            <a:off x="7783191" y="3521092"/>
            <a:ext cx="547337" cy="377922"/>
          </a:xfrm>
          <a:custGeom>
            <a:avLst/>
            <a:gdLst/>
            <a:ahLst/>
            <a:cxnLst/>
            <a:rect l="l" t="t" r="r" b="b"/>
            <a:pathLst>
              <a:path w="710183" h="441960">
                <a:moveTo>
                  <a:pt x="0" y="441959"/>
                </a:moveTo>
                <a:lnTo>
                  <a:pt x="710183" y="441959"/>
                </a:lnTo>
                <a:lnTo>
                  <a:pt x="710183" y="0"/>
                </a:lnTo>
                <a:lnTo>
                  <a:pt x="0" y="0"/>
                </a:lnTo>
                <a:lnTo>
                  <a:pt x="0" y="441959"/>
                </a:lnTo>
                <a:close/>
              </a:path>
            </a:pathLst>
          </a:custGeom>
          <a:solidFill>
            <a:srgbClr val="92D050"/>
          </a:solidFill>
        </p:spPr>
        <p:txBody>
          <a:bodyPr wrap="square" lIns="0" tIns="0" rIns="0" bIns="0" rtlCol="0">
            <a:noAutofit/>
          </a:bodyPr>
          <a:lstStyle/>
          <a:p>
            <a:endParaRPr sz="1539"/>
          </a:p>
        </p:txBody>
      </p:sp>
      <p:sp>
        <p:nvSpPr>
          <p:cNvPr id="405" name="object 405"/>
          <p:cNvSpPr/>
          <p:nvPr/>
        </p:nvSpPr>
        <p:spPr>
          <a:xfrm>
            <a:off x="7783186" y="3521092"/>
            <a:ext cx="547338" cy="377922"/>
          </a:xfrm>
          <a:custGeom>
            <a:avLst/>
            <a:gdLst/>
            <a:ahLst/>
            <a:cxnLst/>
            <a:rect l="l" t="t" r="r" b="b"/>
            <a:pathLst>
              <a:path w="710183" h="441960">
                <a:moveTo>
                  <a:pt x="0" y="441959"/>
                </a:moveTo>
                <a:lnTo>
                  <a:pt x="710183" y="441959"/>
                </a:lnTo>
                <a:lnTo>
                  <a:pt x="710183" y="0"/>
                </a:lnTo>
                <a:lnTo>
                  <a:pt x="0" y="0"/>
                </a:lnTo>
                <a:lnTo>
                  <a:pt x="0" y="441959"/>
                </a:lnTo>
                <a:close/>
              </a:path>
            </a:pathLst>
          </a:custGeom>
          <a:solidFill>
            <a:srgbClr val="FFFF00"/>
          </a:solidFill>
          <a:ln w="9143">
            <a:solidFill>
              <a:srgbClr val="000000"/>
            </a:solidFill>
          </a:ln>
        </p:spPr>
        <p:txBody>
          <a:bodyPr wrap="square" lIns="0" tIns="0" rIns="0" bIns="0" rtlCol="0">
            <a:noAutofit/>
          </a:bodyPr>
          <a:lstStyle/>
          <a:p>
            <a:endParaRPr sz="1539"/>
          </a:p>
        </p:txBody>
      </p:sp>
      <p:sp>
        <p:nvSpPr>
          <p:cNvPr id="406" name="object 406"/>
          <p:cNvSpPr/>
          <p:nvPr/>
        </p:nvSpPr>
        <p:spPr>
          <a:xfrm>
            <a:off x="7806425" y="2907297"/>
            <a:ext cx="518886" cy="377923"/>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92D050"/>
          </a:solidFill>
        </p:spPr>
        <p:txBody>
          <a:bodyPr wrap="square" lIns="0" tIns="0" rIns="0" bIns="0" rtlCol="0">
            <a:noAutofit/>
          </a:bodyPr>
          <a:lstStyle/>
          <a:p>
            <a:endParaRPr sz="1539"/>
          </a:p>
        </p:txBody>
      </p:sp>
      <p:sp>
        <p:nvSpPr>
          <p:cNvPr id="407" name="object 407"/>
          <p:cNvSpPr/>
          <p:nvPr/>
        </p:nvSpPr>
        <p:spPr>
          <a:xfrm>
            <a:off x="7798828" y="2907293"/>
            <a:ext cx="526487" cy="356420"/>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FFFF00"/>
          </a:solidFill>
          <a:ln w="9144">
            <a:solidFill>
              <a:srgbClr val="000000"/>
            </a:solidFill>
          </a:ln>
        </p:spPr>
        <p:txBody>
          <a:bodyPr wrap="square" lIns="0" tIns="0" rIns="0" bIns="0" rtlCol="0">
            <a:noAutofit/>
          </a:bodyPr>
          <a:lstStyle/>
          <a:p>
            <a:endParaRPr sz="1539"/>
          </a:p>
        </p:txBody>
      </p:sp>
      <p:sp>
        <p:nvSpPr>
          <p:cNvPr id="408" name="object 408"/>
          <p:cNvSpPr/>
          <p:nvPr/>
        </p:nvSpPr>
        <p:spPr>
          <a:xfrm>
            <a:off x="7806430" y="2289585"/>
            <a:ext cx="518885" cy="338826"/>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92D050"/>
          </a:solidFill>
        </p:spPr>
        <p:txBody>
          <a:bodyPr wrap="square" lIns="0" tIns="0" rIns="0" bIns="0" rtlCol="0">
            <a:noAutofit/>
          </a:bodyPr>
          <a:lstStyle/>
          <a:p>
            <a:endParaRPr sz="1539"/>
          </a:p>
        </p:txBody>
      </p:sp>
      <p:sp>
        <p:nvSpPr>
          <p:cNvPr id="409" name="object 409"/>
          <p:cNvSpPr/>
          <p:nvPr/>
        </p:nvSpPr>
        <p:spPr>
          <a:xfrm>
            <a:off x="7821955" y="2277991"/>
            <a:ext cx="503356" cy="350425"/>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FFFF00"/>
          </a:solidFill>
          <a:ln w="9144">
            <a:solidFill>
              <a:srgbClr val="000000"/>
            </a:solidFill>
          </a:ln>
        </p:spPr>
        <p:txBody>
          <a:bodyPr wrap="square" lIns="0" tIns="0" rIns="0" bIns="0" rtlCol="0">
            <a:noAutofit/>
          </a:bodyPr>
          <a:lstStyle/>
          <a:p>
            <a:endParaRPr sz="1539"/>
          </a:p>
        </p:txBody>
      </p:sp>
      <p:sp>
        <p:nvSpPr>
          <p:cNvPr id="410" name="object 410"/>
          <p:cNvSpPr/>
          <p:nvPr/>
        </p:nvSpPr>
        <p:spPr>
          <a:xfrm>
            <a:off x="4892733" y="4799514"/>
            <a:ext cx="104255" cy="0"/>
          </a:xfrm>
          <a:custGeom>
            <a:avLst/>
            <a:gdLst/>
            <a:ahLst/>
            <a:cxnLst/>
            <a:rect l="l" t="t" r="r" b="b"/>
            <a:pathLst>
              <a:path w="121920">
                <a:moveTo>
                  <a:pt x="0" y="0"/>
                </a:moveTo>
                <a:lnTo>
                  <a:pt x="121920" y="0"/>
                </a:lnTo>
              </a:path>
            </a:pathLst>
          </a:custGeom>
          <a:ln w="9144">
            <a:solidFill>
              <a:srgbClr val="000000"/>
            </a:solidFill>
          </a:ln>
        </p:spPr>
        <p:txBody>
          <a:bodyPr wrap="square" lIns="0" tIns="0" rIns="0" bIns="0" rtlCol="0">
            <a:noAutofit/>
          </a:bodyPr>
          <a:lstStyle/>
          <a:p>
            <a:endParaRPr sz="1539"/>
          </a:p>
        </p:txBody>
      </p:sp>
      <p:sp>
        <p:nvSpPr>
          <p:cNvPr id="411" name="object 411"/>
          <p:cNvSpPr/>
          <p:nvPr/>
        </p:nvSpPr>
        <p:spPr>
          <a:xfrm>
            <a:off x="10001209" y="4660073"/>
            <a:ext cx="56037" cy="0"/>
          </a:xfrm>
          <a:custGeom>
            <a:avLst/>
            <a:gdLst/>
            <a:ahLst/>
            <a:cxnLst/>
            <a:rect l="l" t="t" r="r" b="b"/>
            <a:pathLst>
              <a:path w="65532">
                <a:moveTo>
                  <a:pt x="0" y="0"/>
                </a:moveTo>
                <a:lnTo>
                  <a:pt x="65532" y="0"/>
                </a:lnTo>
              </a:path>
            </a:pathLst>
          </a:custGeom>
          <a:ln w="9144">
            <a:solidFill>
              <a:srgbClr val="000000"/>
            </a:solidFill>
          </a:ln>
        </p:spPr>
        <p:txBody>
          <a:bodyPr wrap="square" lIns="0" tIns="0" rIns="0" bIns="0" rtlCol="0">
            <a:noAutofit/>
          </a:bodyPr>
          <a:lstStyle/>
          <a:p>
            <a:endParaRPr sz="1539"/>
          </a:p>
        </p:txBody>
      </p:sp>
      <p:sp>
        <p:nvSpPr>
          <p:cNvPr id="412" name="object 412"/>
          <p:cNvSpPr/>
          <p:nvPr/>
        </p:nvSpPr>
        <p:spPr>
          <a:xfrm>
            <a:off x="4912280" y="5340335"/>
            <a:ext cx="84707" cy="0"/>
          </a:xfrm>
          <a:custGeom>
            <a:avLst/>
            <a:gdLst/>
            <a:ahLst/>
            <a:cxnLst/>
            <a:rect l="l" t="t" r="r" b="b"/>
            <a:pathLst>
              <a:path w="99060">
                <a:moveTo>
                  <a:pt x="0" y="0"/>
                </a:moveTo>
                <a:lnTo>
                  <a:pt x="99060" y="0"/>
                </a:lnTo>
              </a:path>
            </a:pathLst>
          </a:custGeom>
          <a:ln w="9144">
            <a:solidFill>
              <a:srgbClr val="000000"/>
            </a:solidFill>
          </a:ln>
        </p:spPr>
        <p:txBody>
          <a:bodyPr wrap="square" lIns="0" tIns="0" rIns="0" bIns="0" rtlCol="0">
            <a:noAutofit/>
          </a:bodyPr>
          <a:lstStyle/>
          <a:p>
            <a:endParaRPr sz="1539"/>
          </a:p>
        </p:txBody>
      </p:sp>
      <p:sp>
        <p:nvSpPr>
          <p:cNvPr id="413" name="object 413"/>
          <p:cNvSpPr/>
          <p:nvPr/>
        </p:nvSpPr>
        <p:spPr>
          <a:xfrm>
            <a:off x="4264593" y="3923780"/>
            <a:ext cx="667230" cy="505635"/>
          </a:xfrm>
          <a:custGeom>
            <a:avLst/>
            <a:gdLst/>
            <a:ahLst/>
            <a:cxnLst/>
            <a:rect l="l" t="t" r="r" b="b"/>
            <a:pathLst>
              <a:path w="780288" h="591312">
                <a:moveTo>
                  <a:pt x="0" y="591312"/>
                </a:moveTo>
                <a:lnTo>
                  <a:pt x="780288" y="591312"/>
                </a:lnTo>
                <a:lnTo>
                  <a:pt x="780288" y="0"/>
                </a:lnTo>
                <a:lnTo>
                  <a:pt x="0" y="0"/>
                </a:lnTo>
                <a:lnTo>
                  <a:pt x="0" y="591312"/>
                </a:lnTo>
                <a:close/>
              </a:path>
            </a:pathLst>
          </a:custGeom>
          <a:solidFill>
            <a:srgbClr val="92D050"/>
          </a:solidFill>
        </p:spPr>
        <p:txBody>
          <a:bodyPr wrap="square" lIns="0" tIns="0" rIns="0" bIns="0" rtlCol="0">
            <a:noAutofit/>
          </a:bodyPr>
          <a:lstStyle/>
          <a:p>
            <a:endParaRPr sz="1539"/>
          </a:p>
        </p:txBody>
      </p:sp>
      <p:sp>
        <p:nvSpPr>
          <p:cNvPr id="414" name="object 414"/>
          <p:cNvSpPr/>
          <p:nvPr/>
        </p:nvSpPr>
        <p:spPr>
          <a:xfrm>
            <a:off x="4264593" y="3923780"/>
            <a:ext cx="667230" cy="505635"/>
          </a:xfrm>
          <a:custGeom>
            <a:avLst/>
            <a:gdLst/>
            <a:ahLst/>
            <a:cxnLst/>
            <a:rect l="l" t="t" r="r" b="b"/>
            <a:pathLst>
              <a:path w="780288" h="591312">
                <a:moveTo>
                  <a:pt x="0" y="591312"/>
                </a:moveTo>
                <a:lnTo>
                  <a:pt x="780288" y="591312"/>
                </a:lnTo>
                <a:lnTo>
                  <a:pt x="780288" y="0"/>
                </a:lnTo>
                <a:lnTo>
                  <a:pt x="0" y="0"/>
                </a:lnTo>
                <a:lnTo>
                  <a:pt x="0" y="591312"/>
                </a:lnTo>
                <a:close/>
              </a:path>
            </a:pathLst>
          </a:custGeom>
          <a:solidFill>
            <a:srgbClr val="F5B1DE"/>
          </a:solidFill>
          <a:ln w="9143">
            <a:solidFill>
              <a:srgbClr val="000000"/>
            </a:solidFill>
          </a:ln>
        </p:spPr>
        <p:txBody>
          <a:bodyPr wrap="square" lIns="0" tIns="0" rIns="0" bIns="0" rtlCol="0">
            <a:noAutofit/>
          </a:bodyPr>
          <a:lstStyle/>
          <a:p>
            <a:endParaRPr sz="1539"/>
          </a:p>
        </p:txBody>
      </p:sp>
      <p:sp>
        <p:nvSpPr>
          <p:cNvPr id="415" name="object 415"/>
          <p:cNvSpPr/>
          <p:nvPr/>
        </p:nvSpPr>
        <p:spPr>
          <a:xfrm>
            <a:off x="4273716" y="4567548"/>
            <a:ext cx="619012" cy="385742"/>
          </a:xfrm>
          <a:custGeom>
            <a:avLst/>
            <a:gdLst/>
            <a:ahLst/>
            <a:cxnLst/>
            <a:rect l="l" t="t" r="r" b="b"/>
            <a:pathLst>
              <a:path w="723900" h="451103">
                <a:moveTo>
                  <a:pt x="0" y="451104"/>
                </a:moveTo>
                <a:lnTo>
                  <a:pt x="723900" y="451104"/>
                </a:lnTo>
                <a:lnTo>
                  <a:pt x="723900" y="0"/>
                </a:lnTo>
                <a:lnTo>
                  <a:pt x="0" y="0"/>
                </a:lnTo>
                <a:lnTo>
                  <a:pt x="0" y="451104"/>
                </a:lnTo>
                <a:close/>
              </a:path>
            </a:pathLst>
          </a:custGeom>
          <a:solidFill>
            <a:srgbClr val="92D050"/>
          </a:solidFill>
        </p:spPr>
        <p:txBody>
          <a:bodyPr wrap="square" lIns="0" tIns="0" rIns="0" bIns="0" rtlCol="0">
            <a:noAutofit/>
          </a:bodyPr>
          <a:lstStyle/>
          <a:p>
            <a:endParaRPr sz="1539"/>
          </a:p>
        </p:txBody>
      </p:sp>
      <p:sp>
        <p:nvSpPr>
          <p:cNvPr id="416" name="object 416"/>
          <p:cNvSpPr/>
          <p:nvPr/>
        </p:nvSpPr>
        <p:spPr>
          <a:xfrm>
            <a:off x="4273716" y="4567548"/>
            <a:ext cx="619012" cy="385742"/>
          </a:xfrm>
          <a:custGeom>
            <a:avLst/>
            <a:gdLst/>
            <a:ahLst/>
            <a:cxnLst/>
            <a:rect l="l" t="t" r="r" b="b"/>
            <a:pathLst>
              <a:path w="723900" h="451103">
                <a:moveTo>
                  <a:pt x="0" y="451104"/>
                </a:moveTo>
                <a:lnTo>
                  <a:pt x="723900" y="451104"/>
                </a:lnTo>
                <a:lnTo>
                  <a:pt x="723900" y="0"/>
                </a:lnTo>
                <a:lnTo>
                  <a:pt x="0" y="0"/>
                </a:lnTo>
                <a:lnTo>
                  <a:pt x="0" y="451104"/>
                </a:lnTo>
                <a:close/>
              </a:path>
            </a:pathLst>
          </a:custGeom>
          <a:ln w="9144">
            <a:solidFill>
              <a:srgbClr val="000000"/>
            </a:solidFill>
          </a:ln>
        </p:spPr>
        <p:txBody>
          <a:bodyPr wrap="square" lIns="0" tIns="0" rIns="0" bIns="0" rtlCol="0">
            <a:noAutofit/>
          </a:bodyPr>
          <a:lstStyle/>
          <a:p>
            <a:endParaRPr sz="1539"/>
          </a:p>
        </p:txBody>
      </p:sp>
      <p:sp>
        <p:nvSpPr>
          <p:cNvPr id="417" name="object 417"/>
          <p:cNvSpPr/>
          <p:nvPr/>
        </p:nvSpPr>
        <p:spPr>
          <a:xfrm>
            <a:off x="4291966" y="5130523"/>
            <a:ext cx="620315" cy="385742"/>
          </a:xfrm>
          <a:custGeom>
            <a:avLst/>
            <a:gdLst/>
            <a:ahLst/>
            <a:cxnLst/>
            <a:rect l="l" t="t" r="r" b="b"/>
            <a:pathLst>
              <a:path w="725424" h="451103">
                <a:moveTo>
                  <a:pt x="0" y="451103"/>
                </a:moveTo>
                <a:lnTo>
                  <a:pt x="725424" y="451103"/>
                </a:lnTo>
                <a:lnTo>
                  <a:pt x="725424" y="0"/>
                </a:lnTo>
                <a:lnTo>
                  <a:pt x="0" y="0"/>
                </a:lnTo>
                <a:lnTo>
                  <a:pt x="0" y="451103"/>
                </a:lnTo>
                <a:close/>
              </a:path>
            </a:pathLst>
          </a:custGeom>
          <a:solidFill>
            <a:srgbClr val="92D050"/>
          </a:solidFill>
        </p:spPr>
        <p:txBody>
          <a:bodyPr wrap="square" lIns="0" tIns="0" rIns="0" bIns="0" rtlCol="0">
            <a:noAutofit/>
          </a:bodyPr>
          <a:lstStyle/>
          <a:p>
            <a:endParaRPr sz="1539"/>
          </a:p>
        </p:txBody>
      </p:sp>
      <p:sp>
        <p:nvSpPr>
          <p:cNvPr id="418" name="object 418"/>
          <p:cNvSpPr/>
          <p:nvPr/>
        </p:nvSpPr>
        <p:spPr>
          <a:xfrm>
            <a:off x="4291966" y="5130523"/>
            <a:ext cx="620315" cy="385742"/>
          </a:xfrm>
          <a:custGeom>
            <a:avLst/>
            <a:gdLst/>
            <a:ahLst/>
            <a:cxnLst/>
            <a:rect l="l" t="t" r="r" b="b"/>
            <a:pathLst>
              <a:path w="725424" h="451103">
                <a:moveTo>
                  <a:pt x="0" y="451103"/>
                </a:moveTo>
                <a:lnTo>
                  <a:pt x="725424" y="451103"/>
                </a:lnTo>
                <a:lnTo>
                  <a:pt x="725424" y="0"/>
                </a:lnTo>
                <a:lnTo>
                  <a:pt x="0" y="0"/>
                </a:lnTo>
                <a:lnTo>
                  <a:pt x="0" y="451103"/>
                </a:lnTo>
                <a:close/>
              </a:path>
            </a:pathLst>
          </a:custGeom>
          <a:solidFill>
            <a:srgbClr val="F5B1DE"/>
          </a:solidFill>
          <a:ln w="9144">
            <a:solidFill>
              <a:srgbClr val="000000"/>
            </a:solidFill>
          </a:ln>
        </p:spPr>
        <p:txBody>
          <a:bodyPr wrap="square" lIns="0" tIns="0" rIns="0" bIns="0" rtlCol="0">
            <a:noAutofit/>
          </a:bodyPr>
          <a:lstStyle/>
          <a:p>
            <a:endParaRPr sz="1539"/>
          </a:p>
        </p:txBody>
      </p:sp>
      <p:sp>
        <p:nvSpPr>
          <p:cNvPr id="419" name="object 419"/>
          <p:cNvSpPr/>
          <p:nvPr/>
        </p:nvSpPr>
        <p:spPr>
          <a:xfrm>
            <a:off x="4273716" y="3204419"/>
            <a:ext cx="665926" cy="611192"/>
          </a:xfrm>
          <a:custGeom>
            <a:avLst/>
            <a:gdLst/>
            <a:ahLst/>
            <a:cxnLst/>
            <a:rect l="l" t="t" r="r" b="b"/>
            <a:pathLst>
              <a:path w="778763" h="714755">
                <a:moveTo>
                  <a:pt x="0" y="714755"/>
                </a:moveTo>
                <a:lnTo>
                  <a:pt x="778763" y="714755"/>
                </a:lnTo>
                <a:lnTo>
                  <a:pt x="778763" y="0"/>
                </a:lnTo>
                <a:lnTo>
                  <a:pt x="0" y="0"/>
                </a:lnTo>
                <a:lnTo>
                  <a:pt x="0" y="714755"/>
                </a:lnTo>
                <a:close/>
              </a:path>
            </a:pathLst>
          </a:custGeom>
          <a:solidFill>
            <a:srgbClr val="F5B1DE"/>
          </a:solidFill>
        </p:spPr>
        <p:txBody>
          <a:bodyPr wrap="square" lIns="0" tIns="0" rIns="0" bIns="0" rtlCol="0">
            <a:noAutofit/>
          </a:bodyPr>
          <a:lstStyle/>
          <a:p>
            <a:endParaRPr sz="1539"/>
          </a:p>
        </p:txBody>
      </p:sp>
      <p:sp>
        <p:nvSpPr>
          <p:cNvPr id="420" name="object 420"/>
          <p:cNvSpPr/>
          <p:nvPr/>
        </p:nvSpPr>
        <p:spPr>
          <a:xfrm>
            <a:off x="4273716" y="3204419"/>
            <a:ext cx="665926" cy="611192"/>
          </a:xfrm>
          <a:custGeom>
            <a:avLst/>
            <a:gdLst/>
            <a:ahLst/>
            <a:cxnLst/>
            <a:rect l="l" t="t" r="r" b="b"/>
            <a:pathLst>
              <a:path w="778763" h="714755">
                <a:moveTo>
                  <a:pt x="0" y="714755"/>
                </a:moveTo>
                <a:lnTo>
                  <a:pt x="778763" y="714755"/>
                </a:lnTo>
                <a:lnTo>
                  <a:pt x="778763" y="0"/>
                </a:lnTo>
                <a:lnTo>
                  <a:pt x="0" y="0"/>
                </a:lnTo>
                <a:lnTo>
                  <a:pt x="0" y="714755"/>
                </a:lnTo>
                <a:close/>
              </a:path>
            </a:pathLst>
          </a:custGeom>
          <a:ln w="9144">
            <a:solidFill>
              <a:srgbClr val="000000"/>
            </a:solidFill>
          </a:ln>
        </p:spPr>
        <p:txBody>
          <a:bodyPr wrap="square" lIns="0" tIns="0" rIns="0" bIns="0" rtlCol="0">
            <a:noAutofit/>
          </a:bodyPr>
          <a:lstStyle/>
          <a:p>
            <a:endParaRPr sz="1539"/>
          </a:p>
        </p:txBody>
      </p:sp>
      <p:sp>
        <p:nvSpPr>
          <p:cNvPr id="421" name="object 421"/>
          <p:cNvSpPr/>
          <p:nvPr/>
        </p:nvSpPr>
        <p:spPr>
          <a:xfrm>
            <a:off x="5313656" y="5224352"/>
            <a:ext cx="113376" cy="0"/>
          </a:xfrm>
          <a:custGeom>
            <a:avLst/>
            <a:gdLst/>
            <a:ahLst/>
            <a:cxnLst/>
            <a:rect l="l" t="t" r="r" b="b"/>
            <a:pathLst>
              <a:path w="132587">
                <a:moveTo>
                  <a:pt x="0" y="0"/>
                </a:moveTo>
                <a:lnTo>
                  <a:pt x="132587" y="0"/>
                </a:lnTo>
              </a:path>
            </a:pathLst>
          </a:custGeom>
          <a:ln w="9144">
            <a:solidFill>
              <a:srgbClr val="000000"/>
            </a:solidFill>
          </a:ln>
        </p:spPr>
        <p:txBody>
          <a:bodyPr wrap="square" lIns="0" tIns="0" rIns="0" bIns="0" rtlCol="0">
            <a:noAutofit/>
          </a:bodyPr>
          <a:lstStyle/>
          <a:p>
            <a:endParaRPr sz="1539"/>
          </a:p>
        </p:txBody>
      </p:sp>
      <p:sp>
        <p:nvSpPr>
          <p:cNvPr id="422" name="object 422"/>
          <p:cNvSpPr/>
          <p:nvPr/>
        </p:nvSpPr>
        <p:spPr>
          <a:xfrm>
            <a:off x="5416268" y="4979353"/>
            <a:ext cx="815792" cy="476454"/>
          </a:xfrm>
          <a:custGeom>
            <a:avLst/>
            <a:gdLst/>
            <a:ahLst/>
            <a:cxnLst/>
            <a:rect l="l" t="t" r="r" b="b"/>
            <a:pathLst>
              <a:path w="954024" h="452627">
                <a:moveTo>
                  <a:pt x="0" y="452627"/>
                </a:moveTo>
                <a:lnTo>
                  <a:pt x="954024" y="452627"/>
                </a:lnTo>
                <a:lnTo>
                  <a:pt x="954024" y="0"/>
                </a:lnTo>
                <a:lnTo>
                  <a:pt x="0" y="0"/>
                </a:lnTo>
                <a:lnTo>
                  <a:pt x="0" y="452627"/>
                </a:lnTo>
                <a:close/>
              </a:path>
            </a:pathLst>
          </a:custGeom>
          <a:solidFill>
            <a:schemeClr val="accent4">
              <a:lumMod val="20000"/>
              <a:lumOff val="80000"/>
            </a:schemeClr>
          </a:solidFill>
        </p:spPr>
        <p:txBody>
          <a:bodyPr wrap="square" lIns="0" tIns="0" rIns="0" bIns="0" rtlCol="0">
            <a:noAutofit/>
          </a:bodyPr>
          <a:lstStyle/>
          <a:p>
            <a:endParaRPr sz="1539"/>
          </a:p>
        </p:txBody>
      </p:sp>
      <p:sp>
        <p:nvSpPr>
          <p:cNvPr id="423" name="object 423"/>
          <p:cNvSpPr/>
          <p:nvPr/>
        </p:nvSpPr>
        <p:spPr>
          <a:xfrm>
            <a:off x="5427031" y="4971534"/>
            <a:ext cx="815792" cy="480234"/>
          </a:xfrm>
          <a:custGeom>
            <a:avLst/>
            <a:gdLst/>
            <a:ahLst/>
            <a:cxnLst/>
            <a:rect l="l" t="t" r="r" b="b"/>
            <a:pathLst>
              <a:path w="954024" h="452627">
                <a:moveTo>
                  <a:pt x="0" y="452627"/>
                </a:moveTo>
                <a:lnTo>
                  <a:pt x="954024" y="452627"/>
                </a:lnTo>
                <a:lnTo>
                  <a:pt x="954024" y="0"/>
                </a:lnTo>
                <a:lnTo>
                  <a:pt x="0" y="0"/>
                </a:lnTo>
                <a:lnTo>
                  <a:pt x="0" y="452627"/>
                </a:lnTo>
                <a:close/>
              </a:path>
            </a:pathLst>
          </a:custGeom>
          <a:ln w="9144">
            <a:solidFill>
              <a:srgbClr val="000000"/>
            </a:solidFill>
          </a:ln>
        </p:spPr>
        <p:txBody>
          <a:bodyPr wrap="square" lIns="0" tIns="0" rIns="0" bIns="0" rtlCol="0">
            <a:noAutofit/>
          </a:bodyPr>
          <a:lstStyle/>
          <a:p>
            <a:endParaRPr sz="1539"/>
          </a:p>
        </p:txBody>
      </p:sp>
      <p:sp>
        <p:nvSpPr>
          <p:cNvPr id="424" name="object 424"/>
          <p:cNvSpPr/>
          <p:nvPr/>
        </p:nvSpPr>
        <p:spPr>
          <a:xfrm>
            <a:off x="8339651" y="4246964"/>
            <a:ext cx="24869" cy="0"/>
          </a:xfrm>
          <a:custGeom>
            <a:avLst/>
            <a:gdLst/>
            <a:ahLst/>
            <a:cxnLst/>
            <a:rect l="l" t="t" r="r" b="b"/>
            <a:pathLst>
              <a:path w="29083">
                <a:moveTo>
                  <a:pt x="0" y="0"/>
                </a:moveTo>
                <a:lnTo>
                  <a:pt x="29083" y="0"/>
                </a:lnTo>
              </a:path>
            </a:pathLst>
          </a:custGeom>
          <a:ln w="9144">
            <a:solidFill>
              <a:srgbClr val="000000"/>
            </a:solidFill>
          </a:ln>
        </p:spPr>
        <p:txBody>
          <a:bodyPr wrap="square" lIns="0" tIns="0" rIns="0" bIns="0" rtlCol="0">
            <a:noAutofit/>
          </a:bodyPr>
          <a:lstStyle/>
          <a:p>
            <a:endParaRPr sz="1539"/>
          </a:p>
        </p:txBody>
      </p:sp>
      <p:sp>
        <p:nvSpPr>
          <p:cNvPr id="425" name="object 425"/>
          <p:cNvSpPr/>
          <p:nvPr/>
        </p:nvSpPr>
        <p:spPr>
          <a:xfrm>
            <a:off x="7821959" y="3981120"/>
            <a:ext cx="542451" cy="377923"/>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92D050"/>
          </a:solidFill>
        </p:spPr>
        <p:txBody>
          <a:bodyPr wrap="square" lIns="0" tIns="0" rIns="0" bIns="0" rtlCol="0">
            <a:noAutofit/>
          </a:bodyPr>
          <a:lstStyle/>
          <a:p>
            <a:endParaRPr sz="1539"/>
          </a:p>
        </p:txBody>
      </p:sp>
      <p:sp>
        <p:nvSpPr>
          <p:cNvPr id="426" name="object 426"/>
          <p:cNvSpPr/>
          <p:nvPr/>
        </p:nvSpPr>
        <p:spPr>
          <a:xfrm>
            <a:off x="7821955" y="3981120"/>
            <a:ext cx="517690" cy="377923"/>
          </a:xfrm>
          <a:custGeom>
            <a:avLst/>
            <a:gdLst/>
            <a:ahLst/>
            <a:cxnLst/>
            <a:rect l="l" t="t" r="r" b="b"/>
            <a:pathLst>
              <a:path w="710183" h="441960">
                <a:moveTo>
                  <a:pt x="0" y="441960"/>
                </a:moveTo>
                <a:lnTo>
                  <a:pt x="710183" y="441960"/>
                </a:lnTo>
                <a:lnTo>
                  <a:pt x="710183" y="0"/>
                </a:lnTo>
                <a:lnTo>
                  <a:pt x="0" y="0"/>
                </a:lnTo>
                <a:lnTo>
                  <a:pt x="0" y="441960"/>
                </a:lnTo>
                <a:close/>
              </a:path>
            </a:pathLst>
          </a:custGeom>
          <a:solidFill>
            <a:srgbClr val="FFFF00"/>
          </a:solidFill>
          <a:ln w="9144">
            <a:solidFill>
              <a:srgbClr val="000000"/>
            </a:solidFill>
          </a:ln>
        </p:spPr>
        <p:txBody>
          <a:bodyPr wrap="square" lIns="0" tIns="0" rIns="0" bIns="0" rtlCol="0">
            <a:noAutofit/>
          </a:bodyPr>
          <a:lstStyle/>
          <a:p>
            <a:endParaRPr sz="1539"/>
          </a:p>
        </p:txBody>
      </p:sp>
      <p:sp>
        <p:nvSpPr>
          <p:cNvPr id="427" name="object 427"/>
          <p:cNvSpPr/>
          <p:nvPr/>
        </p:nvSpPr>
        <p:spPr>
          <a:xfrm>
            <a:off x="9262300" y="4413777"/>
            <a:ext cx="738904" cy="317977"/>
          </a:xfrm>
          <a:custGeom>
            <a:avLst/>
            <a:gdLst/>
            <a:ahLst/>
            <a:cxnLst/>
            <a:rect l="l" t="t" r="r" b="b"/>
            <a:pathLst>
              <a:path w="864107" h="371855">
                <a:moveTo>
                  <a:pt x="0" y="371855"/>
                </a:moveTo>
                <a:lnTo>
                  <a:pt x="864107" y="371855"/>
                </a:lnTo>
                <a:lnTo>
                  <a:pt x="864107" y="0"/>
                </a:lnTo>
                <a:lnTo>
                  <a:pt x="0" y="0"/>
                </a:lnTo>
                <a:lnTo>
                  <a:pt x="0" y="371855"/>
                </a:lnTo>
                <a:close/>
              </a:path>
            </a:pathLst>
          </a:custGeom>
          <a:solidFill>
            <a:srgbClr val="DAC1ED"/>
          </a:solidFill>
        </p:spPr>
        <p:txBody>
          <a:bodyPr wrap="square" lIns="0" tIns="0" rIns="0" bIns="0" rtlCol="0">
            <a:noAutofit/>
          </a:bodyPr>
          <a:lstStyle/>
          <a:p>
            <a:endParaRPr sz="1539">
              <a:solidFill>
                <a:schemeClr val="bg1"/>
              </a:solidFill>
            </a:endParaRPr>
          </a:p>
        </p:txBody>
      </p:sp>
      <p:sp>
        <p:nvSpPr>
          <p:cNvPr id="428" name="object 428"/>
          <p:cNvSpPr/>
          <p:nvPr/>
        </p:nvSpPr>
        <p:spPr>
          <a:xfrm>
            <a:off x="9262300" y="4413777"/>
            <a:ext cx="738904" cy="317977"/>
          </a:xfrm>
          <a:custGeom>
            <a:avLst/>
            <a:gdLst/>
            <a:ahLst/>
            <a:cxnLst/>
            <a:rect l="l" t="t" r="r" b="b"/>
            <a:pathLst>
              <a:path w="864107" h="371855">
                <a:moveTo>
                  <a:pt x="0" y="371855"/>
                </a:moveTo>
                <a:lnTo>
                  <a:pt x="864107" y="371855"/>
                </a:lnTo>
                <a:lnTo>
                  <a:pt x="864107" y="0"/>
                </a:lnTo>
                <a:lnTo>
                  <a:pt x="0" y="0"/>
                </a:lnTo>
                <a:lnTo>
                  <a:pt x="0" y="371855"/>
                </a:lnTo>
                <a:close/>
              </a:path>
            </a:pathLst>
          </a:custGeom>
          <a:ln w="9144">
            <a:solidFill>
              <a:srgbClr val="000000"/>
            </a:solidFill>
          </a:ln>
        </p:spPr>
        <p:txBody>
          <a:bodyPr wrap="square" lIns="0" tIns="0" rIns="0" bIns="0" rtlCol="0">
            <a:noAutofit/>
          </a:bodyPr>
          <a:lstStyle/>
          <a:p>
            <a:endParaRPr sz="1539"/>
          </a:p>
        </p:txBody>
      </p:sp>
      <p:sp>
        <p:nvSpPr>
          <p:cNvPr id="429" name="object 429"/>
          <p:cNvSpPr/>
          <p:nvPr/>
        </p:nvSpPr>
        <p:spPr>
          <a:xfrm>
            <a:off x="5305842" y="5714348"/>
            <a:ext cx="121195" cy="0"/>
          </a:xfrm>
          <a:custGeom>
            <a:avLst/>
            <a:gdLst/>
            <a:ahLst/>
            <a:cxnLst/>
            <a:rect l="l" t="t" r="r" b="b"/>
            <a:pathLst>
              <a:path w="141731">
                <a:moveTo>
                  <a:pt x="0" y="0"/>
                </a:moveTo>
                <a:lnTo>
                  <a:pt x="141731" y="0"/>
                </a:lnTo>
              </a:path>
            </a:pathLst>
          </a:custGeom>
          <a:ln w="9144">
            <a:solidFill>
              <a:srgbClr val="000000"/>
            </a:solidFill>
          </a:ln>
        </p:spPr>
        <p:txBody>
          <a:bodyPr wrap="square" lIns="0" tIns="0" rIns="0" bIns="0" rtlCol="0">
            <a:noAutofit/>
          </a:bodyPr>
          <a:lstStyle/>
          <a:p>
            <a:endParaRPr sz="1539"/>
          </a:p>
        </p:txBody>
      </p:sp>
      <p:sp>
        <p:nvSpPr>
          <p:cNvPr id="430" name="object 430"/>
          <p:cNvSpPr/>
          <p:nvPr/>
        </p:nvSpPr>
        <p:spPr>
          <a:xfrm>
            <a:off x="5427033" y="5555365"/>
            <a:ext cx="815792" cy="387045"/>
          </a:xfrm>
          <a:custGeom>
            <a:avLst/>
            <a:gdLst/>
            <a:ahLst/>
            <a:cxnLst/>
            <a:rect l="l" t="t" r="r" b="b"/>
            <a:pathLst>
              <a:path w="954024" h="452627">
                <a:moveTo>
                  <a:pt x="0" y="452627"/>
                </a:moveTo>
                <a:lnTo>
                  <a:pt x="954024" y="452627"/>
                </a:lnTo>
                <a:lnTo>
                  <a:pt x="954024" y="0"/>
                </a:lnTo>
                <a:lnTo>
                  <a:pt x="0" y="0"/>
                </a:lnTo>
                <a:lnTo>
                  <a:pt x="0" y="452627"/>
                </a:lnTo>
                <a:close/>
              </a:path>
            </a:pathLst>
          </a:custGeom>
          <a:solidFill>
            <a:schemeClr val="accent4">
              <a:lumMod val="20000"/>
              <a:lumOff val="80000"/>
            </a:schemeClr>
          </a:solidFill>
        </p:spPr>
        <p:txBody>
          <a:bodyPr wrap="square" lIns="0" tIns="0" rIns="0" bIns="0" rtlCol="0">
            <a:noAutofit/>
          </a:bodyPr>
          <a:lstStyle/>
          <a:p>
            <a:endParaRPr sz="1539"/>
          </a:p>
        </p:txBody>
      </p:sp>
      <p:sp>
        <p:nvSpPr>
          <p:cNvPr id="431" name="object 431"/>
          <p:cNvSpPr/>
          <p:nvPr/>
        </p:nvSpPr>
        <p:spPr>
          <a:xfrm>
            <a:off x="5427033" y="5555365"/>
            <a:ext cx="815792" cy="387045"/>
          </a:xfrm>
          <a:custGeom>
            <a:avLst/>
            <a:gdLst/>
            <a:ahLst/>
            <a:cxnLst/>
            <a:rect l="l" t="t" r="r" b="b"/>
            <a:pathLst>
              <a:path w="954024" h="452627">
                <a:moveTo>
                  <a:pt x="0" y="452627"/>
                </a:moveTo>
                <a:lnTo>
                  <a:pt x="954024" y="452627"/>
                </a:lnTo>
                <a:lnTo>
                  <a:pt x="954024" y="0"/>
                </a:lnTo>
                <a:lnTo>
                  <a:pt x="0" y="0"/>
                </a:lnTo>
                <a:lnTo>
                  <a:pt x="0" y="452627"/>
                </a:lnTo>
                <a:close/>
              </a:path>
            </a:pathLst>
          </a:custGeom>
          <a:ln w="9144">
            <a:solidFill>
              <a:srgbClr val="000000"/>
            </a:solidFill>
          </a:ln>
        </p:spPr>
        <p:txBody>
          <a:bodyPr wrap="square" lIns="0" tIns="0" rIns="0" bIns="0" rtlCol="0">
            <a:noAutofit/>
          </a:bodyPr>
          <a:lstStyle/>
          <a:p>
            <a:endParaRPr sz="1539"/>
          </a:p>
        </p:txBody>
      </p:sp>
      <p:sp>
        <p:nvSpPr>
          <p:cNvPr id="232" name="object 232"/>
          <p:cNvSpPr txBox="1"/>
          <p:nvPr/>
        </p:nvSpPr>
        <p:spPr>
          <a:xfrm>
            <a:off x="4343119" y="2234857"/>
            <a:ext cx="537208" cy="309394"/>
          </a:xfrm>
          <a:prstGeom prst="rect">
            <a:avLst/>
          </a:prstGeom>
        </p:spPr>
        <p:txBody>
          <a:bodyPr wrap="square" lIns="0" tIns="0" rIns="0" bIns="0" rtlCol="0">
            <a:noAutofit/>
          </a:bodyPr>
          <a:lstStyle/>
          <a:p>
            <a:pPr marL="10860" algn="ctr">
              <a:lnSpc>
                <a:spcPts val="962"/>
              </a:lnSpc>
              <a:spcBef>
                <a:spcPts val="48"/>
              </a:spcBef>
            </a:pPr>
            <a:r>
              <a:rPr lang="en-US" sz="855" spc="-3" dirty="0">
                <a:latin typeface="Arial Narrow"/>
                <a:cs typeface="Arial Narrow"/>
              </a:rPr>
              <a:t>Enterprises</a:t>
            </a:r>
            <a:r>
              <a:rPr lang="en-US" sz="855" dirty="0">
                <a:latin typeface="Arial Narrow"/>
                <a:cs typeface="Arial Narrow"/>
              </a:rPr>
              <a:t> Se</a:t>
            </a:r>
            <a:r>
              <a:rPr sz="855" spc="3" dirty="0">
                <a:latin typeface="Arial Narrow"/>
                <a:cs typeface="Arial Narrow"/>
              </a:rPr>
              <a:t>r</a:t>
            </a:r>
            <a:r>
              <a:rPr sz="855" dirty="0">
                <a:latin typeface="Arial Narrow"/>
                <a:cs typeface="Arial Narrow"/>
              </a:rPr>
              <a:t>vices</a:t>
            </a:r>
          </a:p>
        </p:txBody>
      </p:sp>
      <p:sp>
        <p:nvSpPr>
          <p:cNvPr id="229" name="object 229"/>
          <p:cNvSpPr txBox="1"/>
          <p:nvPr/>
        </p:nvSpPr>
        <p:spPr>
          <a:xfrm>
            <a:off x="4395026" y="3391309"/>
            <a:ext cx="437949" cy="129884"/>
          </a:xfrm>
          <a:prstGeom prst="rect">
            <a:avLst/>
          </a:prstGeom>
        </p:spPr>
        <p:txBody>
          <a:bodyPr wrap="square" lIns="0" tIns="0" rIns="0" bIns="0" rtlCol="0">
            <a:noAutofit/>
          </a:bodyPr>
          <a:lstStyle/>
          <a:p>
            <a:pPr marL="10860">
              <a:lnSpc>
                <a:spcPts val="962"/>
              </a:lnSpc>
              <a:spcBef>
                <a:spcPts val="48"/>
              </a:spcBef>
            </a:pPr>
            <a:r>
              <a:rPr sz="855" dirty="0">
                <a:latin typeface="Arial Narrow"/>
                <a:cs typeface="Arial Narrow"/>
              </a:rPr>
              <a:t>&amp;</a:t>
            </a:r>
            <a:r>
              <a:rPr sz="855" spc="-9" dirty="0">
                <a:latin typeface="Arial Narrow"/>
                <a:cs typeface="Arial Narrow"/>
              </a:rPr>
              <a:t> </a:t>
            </a:r>
            <a:r>
              <a:rPr sz="855" spc="-3" dirty="0">
                <a:latin typeface="Arial Narrow"/>
                <a:cs typeface="Arial Narrow"/>
              </a:rPr>
              <a:t>S</a:t>
            </a:r>
            <a:r>
              <a:rPr sz="855" dirty="0">
                <a:latin typeface="Arial Narrow"/>
                <a:cs typeface="Arial Narrow"/>
              </a:rPr>
              <a:t>o</a:t>
            </a:r>
            <a:r>
              <a:rPr sz="855" spc="12" dirty="0">
                <a:latin typeface="Arial Narrow"/>
                <a:cs typeface="Arial Narrow"/>
              </a:rPr>
              <a:t>c</a:t>
            </a:r>
            <a:r>
              <a:rPr sz="855" dirty="0">
                <a:latin typeface="Arial Narrow"/>
                <a:cs typeface="Arial Narrow"/>
              </a:rPr>
              <a:t>ietal</a:t>
            </a:r>
            <a:endParaRPr sz="855">
              <a:latin typeface="Arial Narrow"/>
              <a:cs typeface="Arial Narrow"/>
            </a:endParaRPr>
          </a:p>
        </p:txBody>
      </p:sp>
      <p:sp>
        <p:nvSpPr>
          <p:cNvPr id="221" name="object 221"/>
          <p:cNvSpPr txBox="1"/>
          <p:nvPr/>
        </p:nvSpPr>
        <p:spPr>
          <a:xfrm>
            <a:off x="4291964" y="5237561"/>
            <a:ext cx="620315" cy="385742"/>
          </a:xfrm>
          <a:prstGeom prst="rect">
            <a:avLst/>
          </a:prstGeom>
        </p:spPr>
        <p:txBody>
          <a:bodyPr wrap="square" lIns="0" tIns="0" rIns="0" bIns="0" rtlCol="0">
            <a:noAutofit/>
          </a:bodyPr>
          <a:lstStyle/>
          <a:p>
            <a:pPr marL="107402">
              <a:lnSpc>
                <a:spcPct val="95621"/>
              </a:lnSpc>
              <a:spcBef>
                <a:spcPts val="333"/>
              </a:spcBef>
            </a:pPr>
            <a:r>
              <a:rPr sz="855" spc="-3" dirty="0">
                <a:latin typeface="Arial Narrow"/>
                <a:cs typeface="Arial Narrow"/>
              </a:rPr>
              <a:t>P</a:t>
            </a:r>
            <a:r>
              <a:rPr sz="855" spc="3" dirty="0">
                <a:latin typeface="Arial Narrow"/>
                <a:cs typeface="Arial Narrow"/>
              </a:rPr>
              <a:t>r</a:t>
            </a:r>
            <a:r>
              <a:rPr sz="855" dirty="0">
                <a:latin typeface="Arial Narrow"/>
                <a:cs typeface="Arial Narrow"/>
              </a:rPr>
              <a:t>o</a:t>
            </a:r>
            <a:r>
              <a:rPr sz="855" spc="3" dirty="0">
                <a:latin typeface="Arial Narrow"/>
                <a:cs typeface="Arial Narrow"/>
              </a:rPr>
              <a:t>p</a:t>
            </a:r>
            <a:r>
              <a:rPr sz="855" dirty="0">
                <a:latin typeface="Arial Narrow"/>
                <a:cs typeface="Arial Narrow"/>
              </a:rPr>
              <a:t>e</a:t>
            </a:r>
            <a:r>
              <a:rPr sz="855" spc="3" dirty="0">
                <a:latin typeface="Arial Narrow"/>
                <a:cs typeface="Arial Narrow"/>
              </a:rPr>
              <a:t>r</a:t>
            </a:r>
            <a:r>
              <a:rPr sz="855" dirty="0">
                <a:latin typeface="Arial Narrow"/>
                <a:cs typeface="Arial Narrow"/>
              </a:rPr>
              <a:t>ties</a:t>
            </a:r>
          </a:p>
        </p:txBody>
      </p:sp>
      <p:sp>
        <p:nvSpPr>
          <p:cNvPr id="220" name="object 220"/>
          <p:cNvSpPr txBox="1"/>
          <p:nvPr/>
        </p:nvSpPr>
        <p:spPr>
          <a:xfrm>
            <a:off x="4912280" y="5130523"/>
            <a:ext cx="84707" cy="209812"/>
          </a:xfrm>
          <a:prstGeom prst="rect">
            <a:avLst/>
          </a:prstGeom>
        </p:spPr>
        <p:txBody>
          <a:bodyPr wrap="square" lIns="0" tIns="0" rIns="0" bIns="0" rtlCol="0">
            <a:noAutofit/>
          </a:bodyPr>
          <a:lstStyle/>
          <a:p>
            <a:pPr marL="21720">
              <a:lnSpc>
                <a:spcPts val="855"/>
              </a:lnSpc>
            </a:pPr>
            <a:endParaRPr sz="855"/>
          </a:p>
        </p:txBody>
      </p:sp>
      <p:sp>
        <p:nvSpPr>
          <p:cNvPr id="219" name="object 219"/>
          <p:cNvSpPr txBox="1"/>
          <p:nvPr/>
        </p:nvSpPr>
        <p:spPr>
          <a:xfrm>
            <a:off x="4912280" y="5340340"/>
            <a:ext cx="84707" cy="175929"/>
          </a:xfrm>
          <a:prstGeom prst="rect">
            <a:avLst/>
          </a:prstGeom>
        </p:spPr>
        <p:txBody>
          <a:bodyPr wrap="square" lIns="0" tIns="0" rIns="0" bIns="0" rtlCol="0">
            <a:noAutofit/>
          </a:bodyPr>
          <a:lstStyle/>
          <a:p>
            <a:pPr marL="21720">
              <a:lnSpc>
                <a:spcPts val="855"/>
              </a:lnSpc>
            </a:pPr>
            <a:endParaRPr sz="855"/>
          </a:p>
        </p:txBody>
      </p:sp>
      <p:sp>
        <p:nvSpPr>
          <p:cNvPr id="218" name="object 218"/>
          <p:cNvSpPr txBox="1"/>
          <p:nvPr/>
        </p:nvSpPr>
        <p:spPr>
          <a:xfrm>
            <a:off x="4273716" y="4567548"/>
            <a:ext cx="619012" cy="385742"/>
          </a:xfrm>
          <a:prstGeom prst="rect">
            <a:avLst/>
          </a:prstGeom>
          <a:solidFill>
            <a:srgbClr val="F5B1DE"/>
          </a:solidFill>
        </p:spPr>
        <p:txBody>
          <a:bodyPr wrap="square" lIns="0" tIns="0" rIns="0" bIns="0" rtlCol="0">
            <a:noAutofit/>
          </a:bodyPr>
          <a:lstStyle/>
          <a:p>
            <a:pPr marL="169688" marR="170199" algn="ctr">
              <a:lnSpc>
                <a:spcPct val="95621"/>
              </a:lnSpc>
              <a:spcBef>
                <a:spcPts val="321"/>
              </a:spcBef>
            </a:pPr>
            <a:r>
              <a:rPr sz="855" dirty="0">
                <a:latin typeface="Arial Narrow"/>
                <a:cs typeface="Arial Narrow"/>
              </a:rPr>
              <a:t>Ho</a:t>
            </a:r>
            <a:r>
              <a:rPr sz="855" spc="3" dirty="0">
                <a:latin typeface="Arial Narrow"/>
                <a:cs typeface="Arial Narrow"/>
              </a:rPr>
              <a:t>m</a:t>
            </a:r>
            <a:r>
              <a:rPr sz="855" dirty="0">
                <a:latin typeface="Arial Narrow"/>
                <a:cs typeface="Arial Narrow"/>
              </a:rPr>
              <a:t>e</a:t>
            </a:r>
          </a:p>
          <a:p>
            <a:pPr marL="76702" marR="79777" algn="ctr">
              <a:lnSpc>
                <a:spcPct val="95621"/>
              </a:lnSpc>
              <a:spcBef>
                <a:spcPts val="158"/>
              </a:spcBef>
            </a:pPr>
            <a:r>
              <a:rPr sz="855" dirty="0">
                <a:latin typeface="Arial Narrow"/>
                <a:cs typeface="Arial Narrow"/>
              </a:rPr>
              <a:t>Owne</a:t>
            </a:r>
            <a:r>
              <a:rPr sz="855" spc="3" dirty="0">
                <a:latin typeface="Arial Narrow"/>
                <a:cs typeface="Arial Narrow"/>
              </a:rPr>
              <a:t>r</a:t>
            </a:r>
            <a:r>
              <a:rPr sz="855" dirty="0">
                <a:latin typeface="Arial Narrow"/>
                <a:cs typeface="Arial Narrow"/>
              </a:rPr>
              <a:t>ship</a:t>
            </a:r>
          </a:p>
        </p:txBody>
      </p:sp>
      <p:sp>
        <p:nvSpPr>
          <p:cNvPr id="217" name="object 217"/>
          <p:cNvSpPr txBox="1"/>
          <p:nvPr/>
        </p:nvSpPr>
        <p:spPr>
          <a:xfrm>
            <a:off x="4892733" y="4567552"/>
            <a:ext cx="104255" cy="231967"/>
          </a:xfrm>
          <a:prstGeom prst="rect">
            <a:avLst/>
          </a:prstGeom>
        </p:spPr>
        <p:txBody>
          <a:bodyPr wrap="square" lIns="0" tIns="0" rIns="0" bIns="0" rtlCol="0">
            <a:noAutofit/>
          </a:bodyPr>
          <a:lstStyle/>
          <a:p>
            <a:pPr marL="21720">
              <a:lnSpc>
                <a:spcPts val="855"/>
              </a:lnSpc>
            </a:pPr>
            <a:endParaRPr sz="855"/>
          </a:p>
        </p:txBody>
      </p:sp>
      <p:sp>
        <p:nvSpPr>
          <p:cNvPr id="216" name="object 216"/>
          <p:cNvSpPr txBox="1"/>
          <p:nvPr/>
        </p:nvSpPr>
        <p:spPr>
          <a:xfrm>
            <a:off x="4892733" y="4799519"/>
            <a:ext cx="104255" cy="153775"/>
          </a:xfrm>
          <a:prstGeom prst="rect">
            <a:avLst/>
          </a:prstGeom>
        </p:spPr>
        <p:txBody>
          <a:bodyPr wrap="square" lIns="0" tIns="0" rIns="0" bIns="0" rtlCol="0">
            <a:noAutofit/>
          </a:bodyPr>
          <a:lstStyle/>
          <a:p>
            <a:pPr marL="21720">
              <a:lnSpc>
                <a:spcPts val="855"/>
              </a:lnSpc>
            </a:pPr>
            <a:endParaRPr sz="855"/>
          </a:p>
        </p:txBody>
      </p:sp>
      <p:sp>
        <p:nvSpPr>
          <p:cNvPr id="214" name="object 214"/>
          <p:cNvSpPr txBox="1"/>
          <p:nvPr/>
        </p:nvSpPr>
        <p:spPr>
          <a:xfrm>
            <a:off x="1776095" y="3573214"/>
            <a:ext cx="548640" cy="431354"/>
          </a:xfrm>
          <a:prstGeom prst="rect">
            <a:avLst/>
          </a:prstGeom>
        </p:spPr>
        <p:txBody>
          <a:bodyPr wrap="square" lIns="0" tIns="0" rIns="0" bIns="0" rtlCol="0">
            <a:noAutofit/>
          </a:bodyPr>
          <a:lstStyle/>
          <a:p>
            <a:pPr marL="162897" marR="58799" indent="-74281">
              <a:lnSpc>
                <a:spcPts val="1079"/>
              </a:lnSpc>
              <a:spcBef>
                <a:spcPts val="325"/>
              </a:spcBef>
            </a:pPr>
            <a:r>
              <a:rPr sz="941" spc="-3" dirty="0">
                <a:latin typeface="Arial Narrow"/>
                <a:cs typeface="Arial Narrow"/>
              </a:rPr>
              <a:t>D</a:t>
            </a:r>
            <a:r>
              <a:rPr sz="941" dirty="0">
                <a:latin typeface="Arial Narrow"/>
                <a:cs typeface="Arial Narrow"/>
              </a:rPr>
              <a:t>ire</a:t>
            </a:r>
            <a:r>
              <a:rPr sz="941" spc="3" dirty="0">
                <a:latin typeface="Arial Narrow"/>
                <a:cs typeface="Arial Narrow"/>
              </a:rPr>
              <a:t>c</a:t>
            </a:r>
            <a:r>
              <a:rPr sz="941" dirty="0">
                <a:latin typeface="Arial Narrow"/>
                <a:cs typeface="Arial Narrow"/>
              </a:rPr>
              <a:t>tor, </a:t>
            </a:r>
          </a:p>
          <a:p>
            <a:pPr marL="162897" marR="58799">
              <a:lnSpc>
                <a:spcPts val="1079"/>
              </a:lnSpc>
              <a:spcBef>
                <a:spcPts val="172"/>
              </a:spcBef>
            </a:pPr>
            <a:r>
              <a:rPr sz="941" spc="-3" dirty="0">
                <a:latin typeface="Arial Narrow"/>
                <a:cs typeface="Arial Narrow"/>
              </a:rPr>
              <a:t>C</a:t>
            </a:r>
            <a:r>
              <a:rPr sz="941" dirty="0">
                <a:latin typeface="Arial Narrow"/>
                <a:cs typeface="Arial Narrow"/>
              </a:rPr>
              <a:t>ITS</a:t>
            </a:r>
          </a:p>
        </p:txBody>
      </p:sp>
      <p:sp>
        <p:nvSpPr>
          <p:cNvPr id="212" name="object 212"/>
          <p:cNvSpPr txBox="1"/>
          <p:nvPr/>
        </p:nvSpPr>
        <p:spPr>
          <a:xfrm>
            <a:off x="4263291" y="3956523"/>
            <a:ext cx="667230" cy="505635"/>
          </a:xfrm>
          <a:prstGeom prst="rect">
            <a:avLst/>
          </a:prstGeom>
        </p:spPr>
        <p:txBody>
          <a:bodyPr wrap="square" lIns="0" tIns="0" rIns="0" bIns="0" rtlCol="0">
            <a:noAutofit/>
          </a:bodyPr>
          <a:lstStyle/>
          <a:p>
            <a:pPr marL="73297" marR="76454" indent="2765" algn="ctr">
              <a:lnSpc>
                <a:spcPts val="981"/>
              </a:lnSpc>
              <a:spcBef>
                <a:spcPts val="321"/>
              </a:spcBef>
            </a:pPr>
            <a:r>
              <a:rPr sz="855" spc="-3" dirty="0">
                <a:latin typeface="Arial Narrow"/>
                <a:cs typeface="Arial Narrow"/>
              </a:rPr>
              <a:t>S</a:t>
            </a:r>
            <a:r>
              <a:rPr sz="855" dirty="0">
                <a:latin typeface="Arial Narrow"/>
                <a:cs typeface="Arial Narrow"/>
              </a:rPr>
              <a:t>t</a:t>
            </a:r>
            <a:r>
              <a:rPr sz="855" spc="3" dirty="0">
                <a:latin typeface="Arial Narrow"/>
                <a:cs typeface="Arial Narrow"/>
              </a:rPr>
              <a:t>r</a:t>
            </a:r>
            <a:r>
              <a:rPr sz="855" dirty="0">
                <a:latin typeface="Arial Narrow"/>
                <a:cs typeface="Arial Narrow"/>
              </a:rPr>
              <a:t>at</a:t>
            </a:r>
            <a:r>
              <a:rPr sz="855" spc="3" dirty="0">
                <a:latin typeface="Arial Narrow"/>
                <a:cs typeface="Arial Narrow"/>
              </a:rPr>
              <a:t>e</a:t>
            </a:r>
            <a:r>
              <a:rPr sz="855" dirty="0">
                <a:latin typeface="Arial Narrow"/>
                <a:cs typeface="Arial Narrow"/>
              </a:rPr>
              <a:t>gic </a:t>
            </a:r>
          </a:p>
          <a:p>
            <a:pPr marL="73297" marR="76454" algn="ctr">
              <a:lnSpc>
                <a:spcPts val="981"/>
              </a:lnSpc>
              <a:spcBef>
                <a:spcPts val="153"/>
              </a:spcBef>
            </a:pPr>
            <a:r>
              <a:rPr sz="855" dirty="0">
                <a:latin typeface="Arial Narrow"/>
                <a:cs typeface="Arial Narrow"/>
              </a:rPr>
              <a:t>Co</a:t>
            </a:r>
            <a:r>
              <a:rPr sz="855" spc="3" dirty="0">
                <a:latin typeface="Arial Narrow"/>
                <a:cs typeface="Arial Narrow"/>
              </a:rPr>
              <a:t>mm</a:t>
            </a:r>
            <a:r>
              <a:rPr sz="855" dirty="0">
                <a:latin typeface="Arial Narrow"/>
                <a:cs typeface="Arial Narrow"/>
              </a:rPr>
              <a:t>u</a:t>
            </a:r>
            <a:r>
              <a:rPr sz="855" spc="3" dirty="0">
                <a:latin typeface="Arial Narrow"/>
                <a:cs typeface="Arial Narrow"/>
              </a:rPr>
              <a:t>n</a:t>
            </a:r>
            <a:r>
              <a:rPr sz="855" dirty="0">
                <a:latin typeface="Arial Narrow"/>
                <a:cs typeface="Arial Narrow"/>
              </a:rPr>
              <a:t>icat </a:t>
            </a:r>
          </a:p>
          <a:p>
            <a:pPr marL="73297" marR="76454" algn="ctr">
              <a:lnSpc>
                <a:spcPts val="981"/>
              </a:lnSpc>
              <a:spcBef>
                <a:spcPts val="153"/>
              </a:spcBef>
            </a:pPr>
            <a:r>
              <a:rPr sz="855" dirty="0">
                <a:latin typeface="Arial Narrow"/>
                <a:cs typeface="Arial Narrow"/>
              </a:rPr>
              <a:t>ion</a:t>
            </a:r>
          </a:p>
        </p:txBody>
      </p:sp>
      <p:sp>
        <p:nvSpPr>
          <p:cNvPr id="211" name="object 211"/>
          <p:cNvSpPr txBox="1"/>
          <p:nvPr/>
        </p:nvSpPr>
        <p:spPr>
          <a:xfrm>
            <a:off x="4931824" y="3923780"/>
            <a:ext cx="56036" cy="228057"/>
          </a:xfrm>
          <a:prstGeom prst="rect">
            <a:avLst/>
          </a:prstGeom>
        </p:spPr>
        <p:txBody>
          <a:bodyPr wrap="square" lIns="0" tIns="0" rIns="0" bIns="0" rtlCol="0">
            <a:noAutofit/>
          </a:bodyPr>
          <a:lstStyle/>
          <a:p>
            <a:pPr marL="21720">
              <a:lnSpc>
                <a:spcPts val="855"/>
              </a:lnSpc>
            </a:pPr>
            <a:endParaRPr sz="855"/>
          </a:p>
        </p:txBody>
      </p:sp>
      <p:sp>
        <p:nvSpPr>
          <p:cNvPr id="210" name="object 210"/>
          <p:cNvSpPr txBox="1"/>
          <p:nvPr/>
        </p:nvSpPr>
        <p:spPr>
          <a:xfrm>
            <a:off x="4931824" y="4151832"/>
            <a:ext cx="56036" cy="277578"/>
          </a:xfrm>
          <a:prstGeom prst="rect">
            <a:avLst/>
          </a:prstGeom>
        </p:spPr>
        <p:txBody>
          <a:bodyPr wrap="square" lIns="0" tIns="0" rIns="0" bIns="0" rtlCol="0">
            <a:noAutofit/>
          </a:bodyPr>
          <a:lstStyle/>
          <a:p>
            <a:pPr marL="21720">
              <a:lnSpc>
                <a:spcPts val="855"/>
              </a:lnSpc>
            </a:pPr>
            <a:endParaRPr sz="855"/>
          </a:p>
        </p:txBody>
      </p:sp>
      <p:sp>
        <p:nvSpPr>
          <p:cNvPr id="209" name="object 209"/>
          <p:cNvSpPr txBox="1"/>
          <p:nvPr/>
        </p:nvSpPr>
        <p:spPr>
          <a:xfrm>
            <a:off x="2530063" y="3577129"/>
            <a:ext cx="140743" cy="273668"/>
          </a:xfrm>
          <a:prstGeom prst="rect">
            <a:avLst/>
          </a:prstGeom>
        </p:spPr>
        <p:txBody>
          <a:bodyPr wrap="square" lIns="0" tIns="0" rIns="0" bIns="0" rtlCol="0">
            <a:noAutofit/>
          </a:bodyPr>
          <a:lstStyle/>
          <a:p>
            <a:pPr marL="21720">
              <a:lnSpc>
                <a:spcPts val="855"/>
              </a:lnSpc>
            </a:pPr>
            <a:endParaRPr sz="855"/>
          </a:p>
        </p:txBody>
      </p:sp>
      <p:sp>
        <p:nvSpPr>
          <p:cNvPr id="208" name="object 208"/>
          <p:cNvSpPr txBox="1"/>
          <p:nvPr/>
        </p:nvSpPr>
        <p:spPr>
          <a:xfrm>
            <a:off x="2661025" y="3988831"/>
            <a:ext cx="555156" cy="387045"/>
          </a:xfrm>
          <a:prstGeom prst="rect">
            <a:avLst/>
          </a:prstGeom>
          <a:solidFill>
            <a:schemeClr val="accent1">
              <a:lumMod val="40000"/>
              <a:lumOff val="60000"/>
            </a:schemeClr>
          </a:solidFill>
        </p:spPr>
        <p:txBody>
          <a:bodyPr wrap="square" lIns="0" tIns="0" rIns="0" bIns="0" rtlCol="0">
            <a:noAutofit/>
          </a:bodyPr>
          <a:lstStyle/>
          <a:p>
            <a:pPr marL="91439">
              <a:lnSpc>
                <a:spcPct val="95621"/>
              </a:lnSpc>
              <a:spcBef>
                <a:spcPts val="325"/>
              </a:spcBef>
            </a:pPr>
            <a:r>
              <a:rPr sz="941" spc="-3" dirty="0">
                <a:latin typeface="Arial Narrow"/>
                <a:cs typeface="Arial Narrow"/>
              </a:rPr>
              <a:t>D</a:t>
            </a:r>
            <a:r>
              <a:rPr sz="941" dirty="0">
                <a:latin typeface="Arial Narrow"/>
                <a:cs typeface="Arial Narrow"/>
              </a:rPr>
              <a:t>ire</a:t>
            </a:r>
            <a:r>
              <a:rPr sz="941" spc="3" dirty="0">
                <a:latin typeface="Arial Narrow"/>
                <a:cs typeface="Arial Narrow"/>
              </a:rPr>
              <a:t>c</a:t>
            </a:r>
            <a:r>
              <a:rPr sz="941" dirty="0">
                <a:latin typeface="Arial Narrow"/>
                <a:cs typeface="Arial Narrow"/>
              </a:rPr>
              <a:t>tor,</a:t>
            </a:r>
            <a:endParaRPr lang="en-US" sz="941" dirty="0">
              <a:latin typeface="Arial Narrow"/>
              <a:cs typeface="Arial Narrow"/>
            </a:endParaRPr>
          </a:p>
          <a:p>
            <a:pPr marL="91439">
              <a:lnSpc>
                <a:spcPct val="95621"/>
              </a:lnSpc>
              <a:spcBef>
                <a:spcPts val="325"/>
              </a:spcBef>
            </a:pPr>
            <a:r>
              <a:rPr lang="en-US" sz="941" dirty="0">
                <a:latin typeface="Arial Narrow"/>
                <a:cs typeface="Arial Narrow"/>
              </a:rPr>
              <a:t>ICE</a:t>
            </a:r>
            <a:endParaRPr sz="941" dirty="0">
              <a:latin typeface="Arial Narrow"/>
              <a:cs typeface="Arial Narrow"/>
            </a:endParaRPr>
          </a:p>
        </p:txBody>
      </p:sp>
      <p:sp>
        <p:nvSpPr>
          <p:cNvPr id="207" name="object 207"/>
          <p:cNvSpPr txBox="1"/>
          <p:nvPr/>
        </p:nvSpPr>
        <p:spPr>
          <a:xfrm>
            <a:off x="2545194" y="4349532"/>
            <a:ext cx="140743" cy="113377"/>
          </a:xfrm>
          <a:prstGeom prst="rect">
            <a:avLst/>
          </a:prstGeom>
        </p:spPr>
        <p:txBody>
          <a:bodyPr wrap="square" lIns="0" tIns="0" rIns="0" bIns="0" rtlCol="0">
            <a:noAutofit/>
          </a:bodyPr>
          <a:lstStyle/>
          <a:p>
            <a:pPr marL="21720">
              <a:lnSpc>
                <a:spcPts val="855"/>
              </a:lnSpc>
            </a:pPr>
            <a:endParaRPr sz="855"/>
          </a:p>
        </p:txBody>
      </p:sp>
      <p:sp>
        <p:nvSpPr>
          <p:cNvPr id="205" name="object 205"/>
          <p:cNvSpPr txBox="1"/>
          <p:nvPr/>
        </p:nvSpPr>
        <p:spPr>
          <a:xfrm>
            <a:off x="1729445" y="2827972"/>
            <a:ext cx="680261" cy="517364"/>
          </a:xfrm>
          <a:prstGeom prst="rect">
            <a:avLst/>
          </a:prstGeom>
        </p:spPr>
        <p:txBody>
          <a:bodyPr wrap="square" lIns="0" tIns="0" rIns="0" bIns="0" rtlCol="0">
            <a:noAutofit/>
          </a:bodyPr>
          <a:lstStyle/>
          <a:p>
            <a:pPr marL="129011" marR="132301" indent="520" algn="ctr">
              <a:lnSpc>
                <a:spcPts val="1079"/>
              </a:lnSpc>
              <a:spcBef>
                <a:spcPts val="321"/>
              </a:spcBef>
            </a:pPr>
            <a:r>
              <a:rPr sz="941" spc="-3" dirty="0">
                <a:latin typeface="Arial Narrow"/>
                <a:cs typeface="Arial Narrow"/>
              </a:rPr>
              <a:t>D</a:t>
            </a:r>
            <a:r>
              <a:rPr sz="941" dirty="0">
                <a:latin typeface="Arial Narrow"/>
                <a:cs typeface="Arial Narrow"/>
              </a:rPr>
              <a:t>ean </a:t>
            </a:r>
          </a:p>
          <a:p>
            <a:pPr marL="129011" marR="132301" algn="ctr">
              <a:lnSpc>
                <a:spcPts val="1079"/>
              </a:lnSpc>
              <a:spcBef>
                <a:spcPts val="168"/>
              </a:spcBef>
            </a:pPr>
            <a:r>
              <a:rPr sz="941" spc="-3" dirty="0">
                <a:latin typeface="Arial Narrow"/>
                <a:cs typeface="Arial Narrow"/>
              </a:rPr>
              <a:t>S</a:t>
            </a:r>
            <a:r>
              <a:rPr sz="941" dirty="0">
                <a:latin typeface="Arial Narrow"/>
                <a:cs typeface="Arial Narrow"/>
              </a:rPr>
              <a:t>tudents </a:t>
            </a:r>
          </a:p>
          <a:p>
            <a:pPr marL="129011" marR="132301" algn="ctr">
              <a:lnSpc>
                <a:spcPts val="1079"/>
              </a:lnSpc>
              <a:spcBef>
                <a:spcPts val="168"/>
              </a:spcBef>
            </a:pPr>
            <a:r>
              <a:rPr sz="941" spc="-3" dirty="0">
                <a:latin typeface="Arial Narrow"/>
                <a:cs typeface="Arial Narrow"/>
              </a:rPr>
              <a:t>A</a:t>
            </a:r>
            <a:r>
              <a:rPr sz="941" dirty="0">
                <a:latin typeface="Arial Narrow"/>
                <a:cs typeface="Arial Narrow"/>
              </a:rPr>
              <a:t>ffairs</a:t>
            </a:r>
          </a:p>
        </p:txBody>
      </p:sp>
      <p:sp>
        <p:nvSpPr>
          <p:cNvPr id="203" name="object 203"/>
          <p:cNvSpPr txBox="1"/>
          <p:nvPr/>
        </p:nvSpPr>
        <p:spPr>
          <a:xfrm>
            <a:off x="4288052" y="3268430"/>
            <a:ext cx="665926" cy="611192"/>
          </a:xfrm>
          <a:prstGeom prst="rect">
            <a:avLst/>
          </a:prstGeom>
        </p:spPr>
        <p:txBody>
          <a:bodyPr wrap="square" lIns="0" tIns="0" rIns="0" bIns="0" rtlCol="0">
            <a:noAutofit/>
          </a:bodyPr>
          <a:lstStyle/>
          <a:p>
            <a:pPr marL="65043" marR="66545" algn="ctr">
              <a:lnSpc>
                <a:spcPct val="95621"/>
              </a:lnSpc>
              <a:spcBef>
                <a:spcPts val="321"/>
              </a:spcBef>
            </a:pPr>
            <a:r>
              <a:rPr sz="855" spc="-3" dirty="0">
                <a:latin typeface="Arial Narrow"/>
                <a:cs typeface="Arial Narrow"/>
              </a:rPr>
              <a:t>P</a:t>
            </a:r>
            <a:r>
              <a:rPr sz="855" dirty="0">
                <a:latin typeface="Arial Narrow"/>
                <a:cs typeface="Arial Narrow"/>
              </a:rPr>
              <a:t>u</a:t>
            </a:r>
            <a:r>
              <a:rPr sz="855" spc="3" dirty="0">
                <a:latin typeface="Arial Narrow"/>
                <a:cs typeface="Arial Narrow"/>
              </a:rPr>
              <a:t>b</a:t>
            </a:r>
            <a:r>
              <a:rPr sz="855" dirty="0">
                <a:latin typeface="Arial Narrow"/>
                <a:cs typeface="Arial Narrow"/>
              </a:rPr>
              <a:t>lic</a:t>
            </a:r>
            <a:r>
              <a:rPr sz="855" spc="-19" dirty="0">
                <a:latin typeface="Arial Narrow"/>
                <a:cs typeface="Arial Narrow"/>
              </a:rPr>
              <a:t> </a:t>
            </a:r>
            <a:r>
              <a:rPr sz="855" dirty="0">
                <a:latin typeface="Arial Narrow"/>
                <a:cs typeface="Arial Narrow"/>
              </a:rPr>
              <a:t>po</a:t>
            </a:r>
            <a:r>
              <a:rPr sz="855" spc="8" dirty="0">
                <a:latin typeface="Arial Narrow"/>
                <a:cs typeface="Arial Narrow"/>
              </a:rPr>
              <a:t>l</a:t>
            </a:r>
            <a:r>
              <a:rPr sz="855" dirty="0">
                <a:latin typeface="Arial Narrow"/>
                <a:cs typeface="Arial Narrow"/>
              </a:rPr>
              <a:t>icy</a:t>
            </a:r>
          </a:p>
          <a:p>
            <a:pPr marL="179653" marR="181356" algn="ctr">
              <a:lnSpc>
                <a:spcPct val="95621"/>
              </a:lnSpc>
              <a:spcBef>
                <a:spcPts val="1288"/>
              </a:spcBef>
            </a:pPr>
            <a:r>
              <a:rPr sz="855" dirty="0">
                <a:latin typeface="Arial Narrow"/>
                <a:cs typeface="Arial Narrow"/>
              </a:rPr>
              <a:t>I</a:t>
            </a:r>
            <a:r>
              <a:rPr sz="855" spc="3" dirty="0">
                <a:latin typeface="Arial Narrow"/>
                <a:cs typeface="Arial Narrow"/>
              </a:rPr>
              <a:t>m</a:t>
            </a:r>
            <a:r>
              <a:rPr sz="855" dirty="0">
                <a:latin typeface="Arial Narrow"/>
                <a:cs typeface="Arial Narrow"/>
              </a:rPr>
              <a:t>p</a:t>
            </a:r>
            <a:r>
              <a:rPr sz="855" spc="3" dirty="0">
                <a:latin typeface="Arial Narrow"/>
                <a:cs typeface="Arial Narrow"/>
              </a:rPr>
              <a:t>a</a:t>
            </a:r>
            <a:r>
              <a:rPr sz="855" dirty="0">
                <a:latin typeface="Arial Narrow"/>
                <a:cs typeface="Arial Narrow"/>
              </a:rPr>
              <a:t>ct</a:t>
            </a:r>
          </a:p>
        </p:txBody>
      </p:sp>
      <p:sp>
        <p:nvSpPr>
          <p:cNvPr id="202" name="object 202"/>
          <p:cNvSpPr txBox="1"/>
          <p:nvPr/>
        </p:nvSpPr>
        <p:spPr>
          <a:xfrm>
            <a:off x="4939647" y="3204418"/>
            <a:ext cx="40399" cy="261940"/>
          </a:xfrm>
          <a:prstGeom prst="rect">
            <a:avLst/>
          </a:prstGeom>
        </p:spPr>
        <p:txBody>
          <a:bodyPr wrap="square" lIns="0" tIns="0" rIns="0" bIns="0" rtlCol="0">
            <a:noAutofit/>
          </a:bodyPr>
          <a:lstStyle/>
          <a:p>
            <a:pPr marL="21720">
              <a:lnSpc>
                <a:spcPts val="855"/>
              </a:lnSpc>
            </a:pPr>
            <a:endParaRPr sz="855"/>
          </a:p>
        </p:txBody>
      </p:sp>
      <p:sp>
        <p:nvSpPr>
          <p:cNvPr id="201" name="object 201"/>
          <p:cNvSpPr txBox="1"/>
          <p:nvPr/>
        </p:nvSpPr>
        <p:spPr>
          <a:xfrm>
            <a:off x="4939647" y="3466358"/>
            <a:ext cx="40399" cy="349252"/>
          </a:xfrm>
          <a:prstGeom prst="rect">
            <a:avLst/>
          </a:prstGeom>
        </p:spPr>
        <p:txBody>
          <a:bodyPr wrap="square" lIns="0" tIns="0" rIns="0" bIns="0" rtlCol="0">
            <a:noAutofit/>
          </a:bodyPr>
          <a:lstStyle/>
          <a:p>
            <a:pPr marL="21720">
              <a:lnSpc>
                <a:spcPts val="855"/>
              </a:lnSpc>
            </a:pPr>
            <a:endParaRPr sz="855"/>
          </a:p>
        </p:txBody>
      </p:sp>
      <p:sp>
        <p:nvSpPr>
          <p:cNvPr id="200" name="object 200"/>
          <p:cNvSpPr txBox="1"/>
          <p:nvPr/>
        </p:nvSpPr>
        <p:spPr>
          <a:xfrm>
            <a:off x="2529959" y="2968649"/>
            <a:ext cx="134228" cy="182446"/>
          </a:xfrm>
          <a:prstGeom prst="rect">
            <a:avLst/>
          </a:prstGeom>
        </p:spPr>
        <p:txBody>
          <a:bodyPr wrap="square" lIns="0" tIns="0" rIns="0" bIns="0" rtlCol="0">
            <a:noAutofit/>
          </a:bodyPr>
          <a:lstStyle/>
          <a:p>
            <a:pPr marL="21720">
              <a:lnSpc>
                <a:spcPts val="855"/>
              </a:lnSpc>
            </a:pPr>
            <a:endParaRPr sz="855" dirty="0"/>
          </a:p>
        </p:txBody>
      </p:sp>
      <p:sp>
        <p:nvSpPr>
          <p:cNvPr id="199" name="object 199"/>
          <p:cNvSpPr txBox="1"/>
          <p:nvPr/>
        </p:nvSpPr>
        <p:spPr>
          <a:xfrm>
            <a:off x="2667472" y="3483412"/>
            <a:ext cx="544730" cy="387044"/>
          </a:xfrm>
          <a:prstGeom prst="rect">
            <a:avLst/>
          </a:prstGeom>
        </p:spPr>
        <p:txBody>
          <a:bodyPr wrap="square" lIns="0" tIns="0" rIns="0" bIns="0" rtlCol="0">
            <a:noAutofit/>
          </a:bodyPr>
          <a:lstStyle/>
          <a:p>
            <a:pPr marL="104471" algn="ctr">
              <a:spcBef>
                <a:spcPts val="321"/>
              </a:spcBef>
            </a:pPr>
            <a:r>
              <a:rPr sz="855" dirty="0">
                <a:latin typeface="Arial Narrow"/>
                <a:cs typeface="Arial Narrow"/>
              </a:rPr>
              <a:t>Directo</a:t>
            </a:r>
            <a:r>
              <a:rPr sz="855" spc="3" dirty="0">
                <a:latin typeface="Arial Narrow"/>
                <a:cs typeface="Arial Narrow"/>
              </a:rPr>
              <a:t>r</a:t>
            </a:r>
            <a:r>
              <a:rPr lang="en-US" sz="855" spc="3" dirty="0">
                <a:latin typeface="Arial Narrow"/>
                <a:cs typeface="Arial Narrow"/>
              </a:rPr>
              <a:t>, DLI</a:t>
            </a:r>
            <a:endParaRPr sz="855" dirty="0">
              <a:latin typeface="Arial Narrow"/>
              <a:cs typeface="Arial Narrow"/>
            </a:endParaRPr>
          </a:p>
        </p:txBody>
      </p:sp>
      <p:sp>
        <p:nvSpPr>
          <p:cNvPr id="197" name="object 197"/>
          <p:cNvSpPr txBox="1"/>
          <p:nvPr/>
        </p:nvSpPr>
        <p:spPr>
          <a:xfrm>
            <a:off x="4316615" y="2791293"/>
            <a:ext cx="620315" cy="385741"/>
          </a:xfrm>
          <a:prstGeom prst="rect">
            <a:avLst/>
          </a:prstGeom>
        </p:spPr>
        <p:txBody>
          <a:bodyPr wrap="square" lIns="0" tIns="0" rIns="0" bIns="0" rtlCol="0">
            <a:noAutofit/>
          </a:bodyPr>
          <a:lstStyle/>
          <a:p>
            <a:pPr marL="115222">
              <a:lnSpc>
                <a:spcPct val="95621"/>
              </a:lnSpc>
              <a:spcBef>
                <a:spcPts val="321"/>
              </a:spcBef>
            </a:pPr>
            <a:r>
              <a:rPr lang="en-US" sz="855" spc="3" dirty="0">
                <a:latin typeface="Arial Narrow"/>
                <a:cs typeface="Arial Narrow"/>
              </a:rPr>
              <a:t>Branding</a:t>
            </a:r>
          </a:p>
          <a:p>
            <a:pPr marL="115222">
              <a:lnSpc>
                <a:spcPct val="95621"/>
              </a:lnSpc>
              <a:spcBef>
                <a:spcPts val="321"/>
              </a:spcBef>
            </a:pPr>
            <a:r>
              <a:rPr lang="en-US" sz="855" spc="3" dirty="0">
                <a:latin typeface="Arial Narrow"/>
                <a:cs typeface="Arial Narrow"/>
              </a:rPr>
              <a:t>Services</a:t>
            </a:r>
            <a:endParaRPr sz="855" dirty="0">
              <a:latin typeface="Arial Narrow"/>
              <a:cs typeface="Arial Narrow"/>
            </a:endParaRPr>
          </a:p>
        </p:txBody>
      </p:sp>
      <p:sp>
        <p:nvSpPr>
          <p:cNvPr id="196" name="object 196"/>
          <p:cNvSpPr txBox="1"/>
          <p:nvPr/>
        </p:nvSpPr>
        <p:spPr>
          <a:xfrm>
            <a:off x="1664744" y="2752219"/>
            <a:ext cx="113376" cy="271061"/>
          </a:xfrm>
          <a:prstGeom prst="rect">
            <a:avLst/>
          </a:prstGeom>
        </p:spPr>
        <p:txBody>
          <a:bodyPr wrap="square" lIns="0" tIns="0" rIns="0" bIns="0" rtlCol="0">
            <a:noAutofit/>
          </a:bodyPr>
          <a:lstStyle/>
          <a:p>
            <a:pPr marL="21720">
              <a:lnSpc>
                <a:spcPts val="855"/>
              </a:lnSpc>
            </a:pPr>
            <a:endParaRPr sz="855"/>
          </a:p>
        </p:txBody>
      </p:sp>
      <p:sp>
        <p:nvSpPr>
          <p:cNvPr id="195" name="object 195"/>
          <p:cNvSpPr txBox="1"/>
          <p:nvPr/>
        </p:nvSpPr>
        <p:spPr>
          <a:xfrm>
            <a:off x="1796470" y="2132673"/>
            <a:ext cx="653896" cy="525367"/>
          </a:xfrm>
          <a:prstGeom prst="rect">
            <a:avLst/>
          </a:prstGeom>
          <a:solidFill>
            <a:srgbClr val="DAC1ED"/>
          </a:solidFill>
        </p:spPr>
        <p:txBody>
          <a:bodyPr wrap="square" lIns="0" tIns="0" rIns="0" bIns="0" rtlCol="0">
            <a:noAutofit/>
          </a:bodyPr>
          <a:lstStyle/>
          <a:p>
            <a:pPr marR="113757" indent="85725">
              <a:lnSpc>
                <a:spcPts val="1079"/>
              </a:lnSpc>
              <a:spcBef>
                <a:spcPts val="321"/>
              </a:spcBef>
            </a:pPr>
            <a:r>
              <a:rPr sz="941" spc="-3" dirty="0">
                <a:latin typeface="Arial Narrow"/>
                <a:cs typeface="Arial Narrow"/>
              </a:rPr>
              <a:t>D</a:t>
            </a:r>
            <a:r>
              <a:rPr sz="941" dirty="0">
                <a:latin typeface="Arial Narrow"/>
                <a:cs typeface="Arial Narrow"/>
              </a:rPr>
              <a:t>ire</a:t>
            </a:r>
            <a:r>
              <a:rPr sz="941" spc="3" dirty="0">
                <a:latin typeface="Arial Narrow"/>
                <a:cs typeface="Arial Narrow"/>
              </a:rPr>
              <a:t>c</a:t>
            </a:r>
            <a:r>
              <a:rPr sz="941" dirty="0">
                <a:latin typeface="Arial Narrow"/>
                <a:cs typeface="Arial Narrow"/>
              </a:rPr>
              <a:t>tor, </a:t>
            </a:r>
          </a:p>
          <a:p>
            <a:pPr marR="113757" indent="85725">
              <a:lnSpc>
                <a:spcPts val="1079"/>
              </a:lnSpc>
              <a:spcBef>
                <a:spcPts val="162"/>
              </a:spcBef>
            </a:pPr>
            <a:r>
              <a:rPr sz="941" dirty="0">
                <a:latin typeface="Arial Narrow"/>
                <a:cs typeface="Arial Narrow"/>
              </a:rPr>
              <a:t>Qual</a:t>
            </a:r>
            <a:r>
              <a:rPr lang="en-US" sz="941" dirty="0">
                <a:latin typeface="Arial Narrow"/>
                <a:cs typeface="Arial Narrow"/>
              </a:rPr>
              <a:t>ity          Assurance</a:t>
            </a:r>
            <a:endParaRPr sz="941" dirty="0">
              <a:latin typeface="Arial Narrow"/>
              <a:cs typeface="Arial Narrow"/>
            </a:endParaRPr>
          </a:p>
        </p:txBody>
      </p:sp>
      <p:sp>
        <p:nvSpPr>
          <p:cNvPr id="194" name="object 194"/>
          <p:cNvSpPr txBox="1"/>
          <p:nvPr/>
        </p:nvSpPr>
        <p:spPr>
          <a:xfrm>
            <a:off x="1664744" y="3023281"/>
            <a:ext cx="113376" cy="282791"/>
          </a:xfrm>
          <a:prstGeom prst="rect">
            <a:avLst/>
          </a:prstGeom>
        </p:spPr>
        <p:txBody>
          <a:bodyPr wrap="square" lIns="0" tIns="0" rIns="0" bIns="0" rtlCol="0">
            <a:noAutofit/>
          </a:bodyPr>
          <a:lstStyle/>
          <a:p>
            <a:pPr marL="21720">
              <a:lnSpc>
                <a:spcPts val="855"/>
              </a:lnSpc>
            </a:pPr>
            <a:endParaRPr sz="855"/>
          </a:p>
        </p:txBody>
      </p:sp>
      <p:sp>
        <p:nvSpPr>
          <p:cNvPr id="189" name="object 189"/>
          <p:cNvSpPr txBox="1"/>
          <p:nvPr/>
        </p:nvSpPr>
        <p:spPr>
          <a:xfrm>
            <a:off x="4921402" y="2184031"/>
            <a:ext cx="56037" cy="179839"/>
          </a:xfrm>
          <a:prstGeom prst="rect">
            <a:avLst/>
          </a:prstGeom>
        </p:spPr>
        <p:txBody>
          <a:bodyPr wrap="square" lIns="0" tIns="0" rIns="0" bIns="0" rtlCol="0">
            <a:noAutofit/>
          </a:bodyPr>
          <a:lstStyle/>
          <a:p>
            <a:pPr marL="21720">
              <a:lnSpc>
                <a:spcPts val="855"/>
              </a:lnSpc>
            </a:pPr>
            <a:endParaRPr sz="855"/>
          </a:p>
        </p:txBody>
      </p:sp>
      <p:sp>
        <p:nvSpPr>
          <p:cNvPr id="188" name="object 188"/>
          <p:cNvSpPr txBox="1"/>
          <p:nvPr/>
        </p:nvSpPr>
        <p:spPr>
          <a:xfrm>
            <a:off x="4921402" y="2363865"/>
            <a:ext cx="56037" cy="162898"/>
          </a:xfrm>
          <a:prstGeom prst="rect">
            <a:avLst/>
          </a:prstGeom>
        </p:spPr>
        <p:txBody>
          <a:bodyPr wrap="square" lIns="0" tIns="0" rIns="0" bIns="0" rtlCol="0">
            <a:noAutofit/>
          </a:bodyPr>
          <a:lstStyle/>
          <a:p>
            <a:pPr marL="21720">
              <a:lnSpc>
                <a:spcPts val="855"/>
              </a:lnSpc>
            </a:pPr>
            <a:endParaRPr sz="855"/>
          </a:p>
        </p:txBody>
      </p:sp>
      <p:sp>
        <p:nvSpPr>
          <p:cNvPr id="187" name="object 187"/>
          <p:cNvSpPr txBox="1"/>
          <p:nvPr/>
        </p:nvSpPr>
        <p:spPr>
          <a:xfrm>
            <a:off x="3478779" y="2167090"/>
            <a:ext cx="725873" cy="255423"/>
          </a:xfrm>
          <a:prstGeom prst="rect">
            <a:avLst/>
          </a:prstGeom>
        </p:spPr>
        <p:txBody>
          <a:bodyPr wrap="square" lIns="0" tIns="0" rIns="0" bIns="0" rtlCol="0">
            <a:noAutofit/>
          </a:bodyPr>
          <a:lstStyle/>
          <a:p>
            <a:pPr marL="21720">
              <a:lnSpc>
                <a:spcPts val="855"/>
              </a:lnSpc>
            </a:pPr>
            <a:endParaRPr sz="855"/>
          </a:p>
        </p:txBody>
      </p:sp>
      <p:sp>
        <p:nvSpPr>
          <p:cNvPr id="185" name="object 185"/>
          <p:cNvSpPr txBox="1"/>
          <p:nvPr/>
        </p:nvSpPr>
        <p:spPr>
          <a:xfrm>
            <a:off x="2568980" y="2310529"/>
            <a:ext cx="708931" cy="557762"/>
          </a:xfrm>
          <a:prstGeom prst="rect">
            <a:avLst/>
          </a:prstGeom>
        </p:spPr>
        <p:txBody>
          <a:bodyPr wrap="square" lIns="0" tIns="0" rIns="0" bIns="0" rtlCol="0">
            <a:noAutofit/>
          </a:bodyPr>
          <a:lstStyle/>
          <a:p>
            <a:pPr marL="138135" marR="108481" indent="29973">
              <a:lnSpc>
                <a:spcPts val="1079"/>
              </a:lnSpc>
              <a:spcBef>
                <a:spcPts val="321"/>
              </a:spcBef>
            </a:pPr>
            <a:r>
              <a:rPr sz="941" spc="-3" dirty="0">
                <a:latin typeface="Arial Narrow"/>
                <a:cs typeface="Arial Narrow"/>
              </a:rPr>
              <a:t>D</a:t>
            </a:r>
            <a:r>
              <a:rPr sz="941" dirty="0">
                <a:latin typeface="Arial Narrow"/>
                <a:cs typeface="Arial Narrow"/>
              </a:rPr>
              <a:t>irec</a:t>
            </a:r>
            <a:r>
              <a:rPr lang="en-US" sz="941" dirty="0">
                <a:latin typeface="Arial Narrow"/>
                <a:cs typeface="Arial Narrow"/>
              </a:rPr>
              <a:t>tor</a:t>
            </a:r>
            <a:r>
              <a:rPr sz="941" dirty="0">
                <a:latin typeface="Arial Narrow"/>
                <a:cs typeface="Arial Narrow"/>
              </a:rPr>
              <a:t> </a:t>
            </a:r>
          </a:p>
          <a:p>
            <a:pPr marL="138135" marR="108481">
              <a:lnSpc>
                <a:spcPts val="1079"/>
              </a:lnSpc>
              <a:spcBef>
                <a:spcPts val="168"/>
              </a:spcBef>
            </a:pPr>
            <a:r>
              <a:rPr sz="941" spc="-3" dirty="0">
                <a:latin typeface="Arial Narrow"/>
                <a:cs typeface="Arial Narrow"/>
              </a:rPr>
              <a:t>A</a:t>
            </a:r>
            <a:r>
              <a:rPr sz="941" dirty="0">
                <a:latin typeface="Arial Narrow"/>
                <a:cs typeface="Arial Narrow"/>
              </a:rPr>
              <a:t>cade</a:t>
            </a:r>
            <a:r>
              <a:rPr sz="941" spc="-8" dirty="0">
                <a:latin typeface="Arial Narrow"/>
                <a:cs typeface="Arial Narrow"/>
              </a:rPr>
              <a:t>m</a:t>
            </a:r>
            <a:r>
              <a:rPr sz="941" dirty="0">
                <a:latin typeface="Arial Narrow"/>
                <a:cs typeface="Arial Narrow"/>
              </a:rPr>
              <a:t>ic </a:t>
            </a:r>
          </a:p>
          <a:p>
            <a:pPr marL="138135" marR="108481">
              <a:lnSpc>
                <a:spcPts val="1079"/>
              </a:lnSpc>
              <a:spcBef>
                <a:spcPts val="168"/>
              </a:spcBef>
            </a:pPr>
            <a:r>
              <a:rPr sz="941" spc="-3" dirty="0">
                <a:latin typeface="Arial Narrow"/>
                <a:cs typeface="Arial Narrow"/>
              </a:rPr>
              <a:t>P</a:t>
            </a:r>
            <a:r>
              <a:rPr sz="941" dirty="0">
                <a:latin typeface="Arial Narrow"/>
                <a:cs typeface="Arial Narrow"/>
              </a:rPr>
              <a:t>lann</a:t>
            </a:r>
            <a:r>
              <a:rPr sz="941" spc="3" dirty="0">
                <a:latin typeface="Arial Narrow"/>
                <a:cs typeface="Arial Narrow"/>
              </a:rPr>
              <a:t>i</a:t>
            </a:r>
            <a:r>
              <a:rPr sz="941" dirty="0">
                <a:latin typeface="Arial Narrow"/>
                <a:cs typeface="Arial Narrow"/>
              </a:rPr>
              <a:t>ng</a:t>
            </a:r>
          </a:p>
        </p:txBody>
      </p:sp>
      <p:sp>
        <p:nvSpPr>
          <p:cNvPr id="183" name="object 183"/>
          <p:cNvSpPr txBox="1"/>
          <p:nvPr/>
        </p:nvSpPr>
        <p:spPr>
          <a:xfrm>
            <a:off x="2539383" y="3150776"/>
            <a:ext cx="142046" cy="190264"/>
          </a:xfrm>
          <a:prstGeom prst="rect">
            <a:avLst/>
          </a:prstGeom>
        </p:spPr>
        <p:txBody>
          <a:bodyPr wrap="square" lIns="0" tIns="0" rIns="0" bIns="0" rtlCol="0">
            <a:noAutofit/>
          </a:bodyPr>
          <a:lstStyle/>
          <a:p>
            <a:pPr marL="21720">
              <a:lnSpc>
                <a:spcPts val="855"/>
              </a:lnSpc>
            </a:pPr>
            <a:endParaRPr sz="855"/>
          </a:p>
        </p:txBody>
      </p:sp>
      <p:sp>
        <p:nvSpPr>
          <p:cNvPr id="182" name="object 182"/>
          <p:cNvSpPr txBox="1"/>
          <p:nvPr/>
        </p:nvSpPr>
        <p:spPr>
          <a:xfrm>
            <a:off x="2681327" y="2932588"/>
            <a:ext cx="583825" cy="385741"/>
          </a:xfrm>
          <a:prstGeom prst="rect">
            <a:avLst/>
          </a:prstGeom>
        </p:spPr>
        <p:txBody>
          <a:bodyPr wrap="square" lIns="0" tIns="0" rIns="0" bIns="0" rtlCol="0">
            <a:noAutofit/>
          </a:bodyPr>
          <a:lstStyle/>
          <a:p>
            <a:pPr marL="21720">
              <a:lnSpc>
                <a:spcPts val="855"/>
              </a:lnSpc>
            </a:pPr>
            <a:endParaRPr sz="855"/>
          </a:p>
        </p:txBody>
      </p:sp>
      <p:sp>
        <p:nvSpPr>
          <p:cNvPr id="181" name="object 181"/>
          <p:cNvSpPr txBox="1"/>
          <p:nvPr/>
        </p:nvSpPr>
        <p:spPr>
          <a:xfrm>
            <a:off x="2547202" y="3093418"/>
            <a:ext cx="142046" cy="195477"/>
          </a:xfrm>
          <a:prstGeom prst="rect">
            <a:avLst/>
          </a:prstGeom>
        </p:spPr>
        <p:txBody>
          <a:bodyPr wrap="square" lIns="0" tIns="0" rIns="0" bIns="0" rtlCol="0">
            <a:noAutofit/>
          </a:bodyPr>
          <a:lstStyle/>
          <a:p>
            <a:pPr marL="21720">
              <a:lnSpc>
                <a:spcPts val="855"/>
              </a:lnSpc>
            </a:pPr>
            <a:endParaRPr sz="855"/>
          </a:p>
        </p:txBody>
      </p:sp>
      <p:sp>
        <p:nvSpPr>
          <p:cNvPr id="180" name="object 180"/>
          <p:cNvSpPr txBox="1"/>
          <p:nvPr/>
        </p:nvSpPr>
        <p:spPr>
          <a:xfrm>
            <a:off x="9262305" y="1486822"/>
            <a:ext cx="792335" cy="363588"/>
          </a:xfrm>
          <a:prstGeom prst="rect">
            <a:avLst/>
          </a:prstGeom>
        </p:spPr>
        <p:txBody>
          <a:bodyPr wrap="square" lIns="0" tIns="0" rIns="0" bIns="0" rtlCol="0">
            <a:noAutofit/>
          </a:bodyPr>
          <a:lstStyle/>
          <a:p>
            <a:pPr marL="21720">
              <a:lnSpc>
                <a:spcPts val="855"/>
              </a:lnSpc>
            </a:pPr>
            <a:endParaRPr sz="855"/>
          </a:p>
        </p:txBody>
      </p:sp>
      <p:sp>
        <p:nvSpPr>
          <p:cNvPr id="179" name="object 179"/>
          <p:cNvSpPr txBox="1"/>
          <p:nvPr/>
        </p:nvSpPr>
        <p:spPr>
          <a:xfrm>
            <a:off x="9271781" y="1927305"/>
            <a:ext cx="728479" cy="762361"/>
          </a:xfrm>
          <a:prstGeom prst="rect">
            <a:avLst/>
          </a:prstGeom>
        </p:spPr>
        <p:txBody>
          <a:bodyPr wrap="square" lIns="0" tIns="0" rIns="0" bIns="0" rtlCol="0">
            <a:noAutofit/>
          </a:bodyPr>
          <a:lstStyle/>
          <a:p>
            <a:pPr marL="84196" marR="83160" indent="-1561" algn="ctr">
              <a:lnSpc>
                <a:spcPts val="1079"/>
              </a:lnSpc>
              <a:spcBef>
                <a:spcPts val="321"/>
              </a:spcBef>
            </a:pPr>
            <a:r>
              <a:rPr sz="1000" spc="-3" dirty="0">
                <a:latin typeface="Arial Narrow"/>
                <a:cs typeface="Arial Narrow"/>
              </a:rPr>
              <a:t>D</a:t>
            </a:r>
            <a:r>
              <a:rPr sz="1000" dirty="0">
                <a:latin typeface="Arial Narrow"/>
                <a:cs typeface="Arial Narrow"/>
              </a:rPr>
              <a:t>ire</a:t>
            </a:r>
            <a:r>
              <a:rPr sz="1000" spc="3" dirty="0">
                <a:latin typeface="Arial Narrow"/>
                <a:cs typeface="Arial Narrow"/>
              </a:rPr>
              <a:t>c</a:t>
            </a:r>
            <a:r>
              <a:rPr sz="1000" dirty="0">
                <a:latin typeface="Arial Narrow"/>
                <a:cs typeface="Arial Narrow"/>
              </a:rPr>
              <a:t>tor, </a:t>
            </a:r>
          </a:p>
          <a:p>
            <a:pPr marL="84196" marR="83160" algn="ctr">
              <a:lnSpc>
                <a:spcPts val="1079"/>
              </a:lnSpc>
              <a:spcBef>
                <a:spcPts val="166"/>
              </a:spcBef>
            </a:pPr>
            <a:r>
              <a:rPr sz="1000" dirty="0">
                <a:latin typeface="Arial Narrow"/>
                <a:cs typeface="Arial Narrow"/>
              </a:rPr>
              <a:t>Offi</a:t>
            </a:r>
            <a:r>
              <a:rPr sz="1000" spc="-8" dirty="0">
                <a:latin typeface="Arial Narrow"/>
                <a:cs typeface="Arial Narrow"/>
              </a:rPr>
              <a:t>c</a:t>
            </a:r>
            <a:r>
              <a:rPr sz="1000" dirty="0">
                <a:latin typeface="Arial Narrow"/>
                <a:cs typeface="Arial Narrow"/>
              </a:rPr>
              <a:t>e</a:t>
            </a:r>
            <a:r>
              <a:rPr sz="1000" spc="3" dirty="0">
                <a:latin typeface="Arial Narrow"/>
                <a:cs typeface="Arial Narrow"/>
              </a:rPr>
              <a:t> </a:t>
            </a:r>
            <a:r>
              <a:rPr sz="1000" dirty="0">
                <a:latin typeface="Arial Narrow"/>
                <a:cs typeface="Arial Narrow"/>
              </a:rPr>
              <a:t>of t</a:t>
            </a:r>
            <a:r>
              <a:rPr sz="1000" spc="-8" dirty="0">
                <a:latin typeface="Arial Narrow"/>
                <a:cs typeface="Arial Narrow"/>
              </a:rPr>
              <a:t>h</a:t>
            </a:r>
            <a:r>
              <a:rPr sz="1000" dirty="0">
                <a:latin typeface="Arial Narrow"/>
                <a:cs typeface="Arial Narrow"/>
              </a:rPr>
              <a:t>e </a:t>
            </a:r>
          </a:p>
          <a:p>
            <a:pPr marL="84196" marR="83160" algn="ctr">
              <a:lnSpc>
                <a:spcPts val="1079"/>
              </a:lnSpc>
              <a:spcBef>
                <a:spcPts val="166"/>
              </a:spcBef>
            </a:pPr>
            <a:r>
              <a:rPr sz="1000" spc="-3" dirty="0">
                <a:latin typeface="Arial Narrow"/>
                <a:cs typeface="Arial Narrow"/>
              </a:rPr>
              <a:t>V</a:t>
            </a:r>
            <a:r>
              <a:rPr sz="1000" dirty="0">
                <a:latin typeface="Arial Narrow"/>
                <a:cs typeface="Arial Narrow"/>
              </a:rPr>
              <a:t>i</a:t>
            </a:r>
            <a:r>
              <a:rPr sz="1000" spc="3" dirty="0">
                <a:latin typeface="Arial Narrow"/>
                <a:cs typeface="Arial Narrow"/>
              </a:rPr>
              <a:t>c</a:t>
            </a:r>
            <a:r>
              <a:rPr sz="1000" dirty="0">
                <a:latin typeface="Arial Narrow"/>
                <a:cs typeface="Arial Narrow"/>
              </a:rPr>
              <a:t>e- </a:t>
            </a:r>
          </a:p>
          <a:p>
            <a:pPr marL="84196" marR="83160" algn="ctr">
              <a:lnSpc>
                <a:spcPts val="1079"/>
              </a:lnSpc>
              <a:spcBef>
                <a:spcPts val="166"/>
              </a:spcBef>
            </a:pPr>
            <a:r>
              <a:rPr sz="1000" spc="-3" dirty="0">
                <a:latin typeface="Arial Narrow"/>
                <a:cs typeface="Arial Narrow"/>
              </a:rPr>
              <a:t>C</a:t>
            </a:r>
            <a:r>
              <a:rPr sz="1000" dirty="0">
                <a:latin typeface="Arial Narrow"/>
                <a:cs typeface="Arial Narrow"/>
              </a:rPr>
              <a:t>han</a:t>
            </a:r>
            <a:r>
              <a:rPr sz="1000" spc="3" dirty="0">
                <a:latin typeface="Arial Narrow"/>
                <a:cs typeface="Arial Narrow"/>
              </a:rPr>
              <a:t>c</a:t>
            </a:r>
            <a:r>
              <a:rPr sz="1000" dirty="0">
                <a:latin typeface="Arial Narrow"/>
                <a:cs typeface="Arial Narrow"/>
              </a:rPr>
              <a:t>e</a:t>
            </a:r>
            <a:r>
              <a:rPr sz="1000" spc="-8" dirty="0">
                <a:latin typeface="Arial Narrow"/>
                <a:cs typeface="Arial Narrow"/>
              </a:rPr>
              <a:t>l</a:t>
            </a:r>
            <a:r>
              <a:rPr sz="1000" dirty="0">
                <a:latin typeface="Arial Narrow"/>
                <a:cs typeface="Arial Narrow"/>
              </a:rPr>
              <a:t>lor</a:t>
            </a:r>
          </a:p>
        </p:txBody>
      </p:sp>
      <p:sp>
        <p:nvSpPr>
          <p:cNvPr id="178" name="object 178"/>
          <p:cNvSpPr txBox="1"/>
          <p:nvPr/>
        </p:nvSpPr>
        <p:spPr>
          <a:xfrm>
            <a:off x="9990785" y="1850416"/>
            <a:ext cx="63855" cy="342737"/>
          </a:xfrm>
          <a:prstGeom prst="rect">
            <a:avLst/>
          </a:prstGeom>
        </p:spPr>
        <p:txBody>
          <a:bodyPr wrap="square" lIns="0" tIns="0" rIns="0" bIns="0" rtlCol="0">
            <a:noAutofit/>
          </a:bodyPr>
          <a:lstStyle/>
          <a:p>
            <a:pPr marL="21720">
              <a:lnSpc>
                <a:spcPts val="855"/>
              </a:lnSpc>
            </a:pPr>
            <a:endParaRPr sz="855"/>
          </a:p>
        </p:txBody>
      </p:sp>
      <p:sp>
        <p:nvSpPr>
          <p:cNvPr id="177" name="object 177"/>
          <p:cNvSpPr txBox="1"/>
          <p:nvPr/>
        </p:nvSpPr>
        <p:spPr>
          <a:xfrm>
            <a:off x="9990785" y="2193149"/>
            <a:ext cx="63855" cy="419624"/>
          </a:xfrm>
          <a:prstGeom prst="rect">
            <a:avLst/>
          </a:prstGeom>
        </p:spPr>
        <p:txBody>
          <a:bodyPr wrap="square" lIns="0" tIns="0" rIns="0" bIns="0" rtlCol="0">
            <a:noAutofit/>
          </a:bodyPr>
          <a:lstStyle/>
          <a:p>
            <a:pPr marL="21720">
              <a:lnSpc>
                <a:spcPts val="855"/>
              </a:lnSpc>
            </a:pPr>
            <a:endParaRPr sz="855"/>
          </a:p>
        </p:txBody>
      </p:sp>
      <p:sp>
        <p:nvSpPr>
          <p:cNvPr id="176" name="object 176"/>
          <p:cNvSpPr txBox="1"/>
          <p:nvPr/>
        </p:nvSpPr>
        <p:spPr>
          <a:xfrm>
            <a:off x="9262305" y="2612778"/>
            <a:ext cx="792335" cy="65159"/>
          </a:xfrm>
          <a:prstGeom prst="rect">
            <a:avLst/>
          </a:prstGeom>
        </p:spPr>
        <p:txBody>
          <a:bodyPr wrap="square" lIns="0" tIns="0" rIns="0" bIns="0" rtlCol="0">
            <a:noAutofit/>
          </a:bodyPr>
          <a:lstStyle/>
          <a:p>
            <a:pPr marL="21720">
              <a:lnSpc>
                <a:spcPts val="513"/>
              </a:lnSpc>
            </a:pPr>
            <a:endParaRPr sz="513"/>
          </a:p>
        </p:txBody>
      </p:sp>
      <p:sp>
        <p:nvSpPr>
          <p:cNvPr id="175" name="object 175"/>
          <p:cNvSpPr txBox="1"/>
          <p:nvPr/>
        </p:nvSpPr>
        <p:spPr>
          <a:xfrm>
            <a:off x="9273873" y="2713637"/>
            <a:ext cx="728479" cy="385741"/>
          </a:xfrm>
          <a:prstGeom prst="rect">
            <a:avLst/>
          </a:prstGeom>
        </p:spPr>
        <p:txBody>
          <a:bodyPr wrap="square" lIns="0" tIns="0" rIns="0" bIns="0" rtlCol="0">
            <a:noAutofit/>
          </a:bodyPr>
          <a:lstStyle/>
          <a:p>
            <a:pPr marL="78986" marR="78587" algn="ctr">
              <a:lnSpc>
                <a:spcPct val="95621"/>
              </a:lnSpc>
              <a:spcBef>
                <a:spcPts val="321"/>
              </a:spcBef>
            </a:pPr>
            <a:r>
              <a:rPr sz="941" spc="-3" dirty="0">
                <a:latin typeface="Arial Narrow"/>
                <a:cs typeface="Arial Narrow"/>
              </a:rPr>
              <a:t>H</a:t>
            </a:r>
            <a:r>
              <a:rPr sz="941" dirty="0">
                <a:latin typeface="Arial Narrow"/>
                <a:cs typeface="Arial Narrow"/>
              </a:rPr>
              <a:t>ead, Leg</a:t>
            </a:r>
            <a:r>
              <a:rPr sz="941" spc="-8" dirty="0">
                <a:latin typeface="Arial Narrow"/>
                <a:cs typeface="Arial Narrow"/>
              </a:rPr>
              <a:t>a</a:t>
            </a:r>
            <a:r>
              <a:rPr sz="941" dirty="0">
                <a:latin typeface="Arial Narrow"/>
                <a:cs typeface="Arial Narrow"/>
              </a:rPr>
              <a:t>l</a:t>
            </a:r>
          </a:p>
          <a:p>
            <a:pPr marL="157162" marR="155608" algn="ctr">
              <a:lnSpc>
                <a:spcPct val="95621"/>
              </a:lnSpc>
              <a:spcBef>
                <a:spcPts val="171"/>
              </a:spcBef>
            </a:pPr>
            <a:r>
              <a:rPr sz="941" spc="-3" dirty="0">
                <a:latin typeface="Arial Narrow"/>
                <a:cs typeface="Arial Narrow"/>
              </a:rPr>
              <a:t>S</a:t>
            </a:r>
            <a:r>
              <a:rPr sz="941" dirty="0">
                <a:latin typeface="Arial Narrow"/>
                <a:cs typeface="Arial Narrow"/>
              </a:rPr>
              <a:t>erv</a:t>
            </a:r>
            <a:r>
              <a:rPr sz="941" spc="3" dirty="0">
                <a:latin typeface="Arial Narrow"/>
                <a:cs typeface="Arial Narrow"/>
              </a:rPr>
              <a:t>i</a:t>
            </a:r>
            <a:r>
              <a:rPr sz="941" dirty="0">
                <a:latin typeface="Arial Narrow"/>
                <a:cs typeface="Arial Narrow"/>
              </a:rPr>
              <a:t>c</a:t>
            </a:r>
            <a:r>
              <a:rPr sz="941" spc="-8" dirty="0">
                <a:latin typeface="Arial Narrow"/>
                <a:cs typeface="Arial Narrow"/>
              </a:rPr>
              <a:t>e</a:t>
            </a:r>
            <a:r>
              <a:rPr sz="941" dirty="0">
                <a:latin typeface="Arial Narrow"/>
                <a:cs typeface="Arial Narrow"/>
              </a:rPr>
              <a:t>s</a:t>
            </a:r>
          </a:p>
        </p:txBody>
      </p:sp>
      <p:sp>
        <p:nvSpPr>
          <p:cNvPr id="174" name="object 174"/>
          <p:cNvSpPr txBox="1"/>
          <p:nvPr/>
        </p:nvSpPr>
        <p:spPr>
          <a:xfrm>
            <a:off x="9990785" y="2677938"/>
            <a:ext cx="63855" cy="187657"/>
          </a:xfrm>
          <a:prstGeom prst="rect">
            <a:avLst/>
          </a:prstGeom>
        </p:spPr>
        <p:txBody>
          <a:bodyPr wrap="square" lIns="0" tIns="0" rIns="0" bIns="0" rtlCol="0">
            <a:noAutofit/>
          </a:bodyPr>
          <a:lstStyle/>
          <a:p>
            <a:pPr marL="21720">
              <a:lnSpc>
                <a:spcPts val="855"/>
              </a:lnSpc>
            </a:pPr>
            <a:endParaRPr sz="855"/>
          </a:p>
        </p:txBody>
      </p:sp>
      <p:sp>
        <p:nvSpPr>
          <p:cNvPr id="173" name="object 173"/>
          <p:cNvSpPr txBox="1"/>
          <p:nvPr/>
        </p:nvSpPr>
        <p:spPr>
          <a:xfrm>
            <a:off x="9990785" y="2865590"/>
            <a:ext cx="63855" cy="198084"/>
          </a:xfrm>
          <a:prstGeom prst="rect">
            <a:avLst/>
          </a:prstGeom>
        </p:spPr>
        <p:txBody>
          <a:bodyPr wrap="square" lIns="0" tIns="0" rIns="0" bIns="0" rtlCol="0">
            <a:noAutofit/>
          </a:bodyPr>
          <a:lstStyle/>
          <a:p>
            <a:pPr marL="21720">
              <a:lnSpc>
                <a:spcPts val="855"/>
              </a:lnSpc>
            </a:pPr>
            <a:endParaRPr sz="855"/>
          </a:p>
        </p:txBody>
      </p:sp>
      <p:sp>
        <p:nvSpPr>
          <p:cNvPr id="172" name="object 172"/>
          <p:cNvSpPr txBox="1"/>
          <p:nvPr/>
        </p:nvSpPr>
        <p:spPr>
          <a:xfrm>
            <a:off x="9262305" y="3063675"/>
            <a:ext cx="792335" cy="71674"/>
          </a:xfrm>
          <a:prstGeom prst="rect">
            <a:avLst/>
          </a:prstGeom>
        </p:spPr>
        <p:txBody>
          <a:bodyPr wrap="square" lIns="0" tIns="0" rIns="0" bIns="0" rtlCol="0">
            <a:noAutofit/>
          </a:bodyPr>
          <a:lstStyle/>
          <a:p>
            <a:pPr marL="21720">
              <a:lnSpc>
                <a:spcPts val="556"/>
              </a:lnSpc>
              <a:spcBef>
                <a:spcPts val="8"/>
              </a:spcBef>
            </a:pPr>
            <a:endParaRPr sz="556"/>
          </a:p>
        </p:txBody>
      </p:sp>
      <p:sp>
        <p:nvSpPr>
          <p:cNvPr id="171" name="object 171"/>
          <p:cNvSpPr txBox="1"/>
          <p:nvPr/>
        </p:nvSpPr>
        <p:spPr>
          <a:xfrm>
            <a:off x="9262305" y="3135354"/>
            <a:ext cx="728479" cy="668533"/>
          </a:xfrm>
          <a:prstGeom prst="rect">
            <a:avLst/>
          </a:prstGeom>
        </p:spPr>
        <p:txBody>
          <a:bodyPr wrap="square" lIns="0" tIns="0" rIns="0" bIns="0" rtlCol="0">
            <a:noAutofit/>
          </a:bodyPr>
          <a:lstStyle/>
          <a:p>
            <a:pPr marL="157611" marR="167593" indent="-970" algn="ctr">
              <a:lnSpc>
                <a:spcPts val="1079"/>
              </a:lnSpc>
              <a:spcBef>
                <a:spcPts val="321"/>
              </a:spcBef>
            </a:pPr>
            <a:r>
              <a:rPr sz="941" spc="-3" dirty="0">
                <a:latin typeface="Arial Narrow"/>
                <a:cs typeface="Arial Narrow"/>
              </a:rPr>
              <a:t>D</a:t>
            </a:r>
            <a:r>
              <a:rPr sz="941" dirty="0">
                <a:latin typeface="Arial Narrow"/>
                <a:cs typeface="Arial Narrow"/>
              </a:rPr>
              <a:t>ire</a:t>
            </a:r>
            <a:r>
              <a:rPr sz="941" spc="3" dirty="0">
                <a:latin typeface="Arial Narrow"/>
                <a:cs typeface="Arial Narrow"/>
              </a:rPr>
              <a:t>c</a:t>
            </a:r>
            <a:r>
              <a:rPr sz="941" dirty="0">
                <a:latin typeface="Arial Narrow"/>
                <a:cs typeface="Arial Narrow"/>
              </a:rPr>
              <a:t>tor, </a:t>
            </a:r>
          </a:p>
          <a:p>
            <a:pPr marL="157611" marR="167593" algn="ctr">
              <a:lnSpc>
                <a:spcPts val="1079"/>
              </a:lnSpc>
              <a:spcBef>
                <a:spcPts val="166"/>
              </a:spcBef>
            </a:pPr>
            <a:r>
              <a:rPr sz="941" dirty="0">
                <a:latin typeface="Arial Narrow"/>
                <a:cs typeface="Arial Narrow"/>
              </a:rPr>
              <a:t>Wo</a:t>
            </a:r>
            <a:r>
              <a:rPr sz="941" spc="-3" dirty="0">
                <a:latin typeface="Arial Narrow"/>
                <a:cs typeface="Arial Narrow"/>
              </a:rPr>
              <a:t>r</a:t>
            </a:r>
            <a:r>
              <a:rPr sz="941" dirty="0">
                <a:latin typeface="Arial Narrow"/>
                <a:cs typeface="Arial Narrow"/>
              </a:rPr>
              <a:t>ks</a:t>
            </a:r>
            <a:r>
              <a:rPr sz="941" spc="3" dirty="0">
                <a:latin typeface="Arial Narrow"/>
                <a:cs typeface="Arial Narrow"/>
              </a:rPr>
              <a:t> </a:t>
            </a:r>
            <a:r>
              <a:rPr sz="941" dirty="0">
                <a:latin typeface="Arial Narrow"/>
                <a:cs typeface="Arial Narrow"/>
              </a:rPr>
              <a:t>&amp; </a:t>
            </a:r>
          </a:p>
          <a:p>
            <a:pPr marL="157611" marR="167593" algn="ctr">
              <a:lnSpc>
                <a:spcPts val="1079"/>
              </a:lnSpc>
              <a:spcBef>
                <a:spcPts val="166"/>
              </a:spcBef>
            </a:pPr>
            <a:r>
              <a:rPr sz="941" spc="-3" dirty="0">
                <a:latin typeface="Arial Narrow"/>
                <a:cs typeface="Arial Narrow"/>
              </a:rPr>
              <a:t>P</a:t>
            </a:r>
            <a:r>
              <a:rPr sz="941" dirty="0">
                <a:latin typeface="Arial Narrow"/>
                <a:cs typeface="Arial Narrow"/>
              </a:rPr>
              <a:t>h</a:t>
            </a:r>
            <a:r>
              <a:rPr sz="941" spc="3" dirty="0">
                <a:latin typeface="Arial Narrow"/>
                <a:cs typeface="Arial Narrow"/>
              </a:rPr>
              <a:t>y</a:t>
            </a:r>
            <a:r>
              <a:rPr sz="941" dirty="0">
                <a:latin typeface="Arial Narrow"/>
                <a:cs typeface="Arial Narrow"/>
              </a:rPr>
              <a:t>s</a:t>
            </a:r>
            <a:r>
              <a:rPr sz="941" spc="-8" dirty="0">
                <a:latin typeface="Arial Narrow"/>
                <a:cs typeface="Arial Narrow"/>
              </a:rPr>
              <a:t>i</a:t>
            </a:r>
            <a:r>
              <a:rPr sz="941" dirty="0">
                <a:latin typeface="Arial Narrow"/>
                <a:cs typeface="Arial Narrow"/>
              </a:rPr>
              <a:t>cal </a:t>
            </a:r>
          </a:p>
          <a:p>
            <a:pPr marL="157611" marR="167593" algn="ctr">
              <a:lnSpc>
                <a:spcPts val="1079"/>
              </a:lnSpc>
              <a:spcBef>
                <a:spcPts val="166"/>
              </a:spcBef>
            </a:pPr>
            <a:r>
              <a:rPr sz="941" spc="-3" dirty="0">
                <a:latin typeface="Arial Narrow"/>
                <a:cs typeface="Arial Narrow"/>
              </a:rPr>
              <a:t>P</a:t>
            </a:r>
            <a:r>
              <a:rPr sz="941" dirty="0">
                <a:latin typeface="Arial Narrow"/>
                <a:cs typeface="Arial Narrow"/>
              </a:rPr>
              <a:t>lann</a:t>
            </a:r>
            <a:r>
              <a:rPr sz="941" spc="3" dirty="0">
                <a:latin typeface="Arial Narrow"/>
                <a:cs typeface="Arial Narrow"/>
              </a:rPr>
              <a:t>i</a:t>
            </a:r>
            <a:r>
              <a:rPr sz="941" dirty="0">
                <a:latin typeface="Arial Narrow"/>
                <a:cs typeface="Arial Narrow"/>
              </a:rPr>
              <a:t>ng</a:t>
            </a:r>
          </a:p>
        </p:txBody>
      </p:sp>
      <p:sp>
        <p:nvSpPr>
          <p:cNvPr id="170" name="object 170"/>
          <p:cNvSpPr txBox="1"/>
          <p:nvPr/>
        </p:nvSpPr>
        <p:spPr>
          <a:xfrm>
            <a:off x="9990785" y="3135355"/>
            <a:ext cx="63855" cy="329705"/>
          </a:xfrm>
          <a:prstGeom prst="rect">
            <a:avLst/>
          </a:prstGeom>
        </p:spPr>
        <p:txBody>
          <a:bodyPr wrap="square" lIns="0" tIns="0" rIns="0" bIns="0" rtlCol="0">
            <a:noAutofit/>
          </a:bodyPr>
          <a:lstStyle/>
          <a:p>
            <a:pPr marL="21720">
              <a:lnSpc>
                <a:spcPts val="855"/>
              </a:lnSpc>
            </a:pPr>
            <a:endParaRPr sz="855"/>
          </a:p>
        </p:txBody>
      </p:sp>
      <p:sp>
        <p:nvSpPr>
          <p:cNvPr id="169" name="object 169"/>
          <p:cNvSpPr txBox="1"/>
          <p:nvPr/>
        </p:nvSpPr>
        <p:spPr>
          <a:xfrm>
            <a:off x="9990785" y="3465060"/>
            <a:ext cx="63855" cy="338827"/>
          </a:xfrm>
          <a:prstGeom prst="rect">
            <a:avLst/>
          </a:prstGeom>
        </p:spPr>
        <p:txBody>
          <a:bodyPr wrap="square" lIns="0" tIns="0" rIns="0" bIns="0" rtlCol="0">
            <a:noAutofit/>
          </a:bodyPr>
          <a:lstStyle/>
          <a:p>
            <a:pPr marL="21720">
              <a:lnSpc>
                <a:spcPts val="855"/>
              </a:lnSpc>
            </a:pPr>
            <a:endParaRPr sz="855"/>
          </a:p>
        </p:txBody>
      </p:sp>
      <p:sp>
        <p:nvSpPr>
          <p:cNvPr id="168" name="object 168"/>
          <p:cNvSpPr txBox="1"/>
          <p:nvPr/>
        </p:nvSpPr>
        <p:spPr>
          <a:xfrm>
            <a:off x="9262305" y="3803882"/>
            <a:ext cx="792335" cy="66462"/>
          </a:xfrm>
          <a:prstGeom prst="rect">
            <a:avLst/>
          </a:prstGeom>
        </p:spPr>
        <p:txBody>
          <a:bodyPr wrap="square" lIns="0" tIns="0" rIns="0" bIns="0" rtlCol="0">
            <a:noAutofit/>
          </a:bodyPr>
          <a:lstStyle/>
          <a:p>
            <a:pPr marL="21720">
              <a:lnSpc>
                <a:spcPts val="513"/>
              </a:lnSpc>
              <a:spcBef>
                <a:spcPts val="10"/>
              </a:spcBef>
            </a:pPr>
            <a:endParaRPr sz="513"/>
          </a:p>
        </p:txBody>
      </p:sp>
      <p:sp>
        <p:nvSpPr>
          <p:cNvPr id="167" name="object 167"/>
          <p:cNvSpPr txBox="1"/>
          <p:nvPr/>
        </p:nvSpPr>
        <p:spPr>
          <a:xfrm>
            <a:off x="9271780" y="3934302"/>
            <a:ext cx="728479" cy="385742"/>
          </a:xfrm>
          <a:prstGeom prst="rect">
            <a:avLst/>
          </a:prstGeom>
        </p:spPr>
        <p:txBody>
          <a:bodyPr wrap="square" lIns="0" tIns="0" rIns="0" bIns="0" rtlCol="0">
            <a:noAutofit/>
          </a:bodyPr>
          <a:lstStyle/>
          <a:p>
            <a:pPr marL="79921" marR="79316" algn="ctr">
              <a:lnSpc>
                <a:spcPct val="95621"/>
              </a:lnSpc>
              <a:spcBef>
                <a:spcPts val="321"/>
              </a:spcBef>
            </a:pPr>
            <a:r>
              <a:rPr sz="855" dirty="0">
                <a:latin typeface="Arial Narrow"/>
                <a:cs typeface="Arial Narrow"/>
              </a:rPr>
              <a:t>Chief</a:t>
            </a:r>
            <a:r>
              <a:rPr sz="855" spc="-16" dirty="0">
                <a:latin typeface="Arial Narrow"/>
                <a:cs typeface="Arial Narrow"/>
              </a:rPr>
              <a:t> </a:t>
            </a:r>
            <a:r>
              <a:rPr sz="855" dirty="0">
                <a:latin typeface="Arial Narrow"/>
                <a:cs typeface="Arial Narrow"/>
              </a:rPr>
              <a:t>Int</a:t>
            </a:r>
            <a:r>
              <a:rPr sz="855" spc="3" dirty="0">
                <a:latin typeface="Arial Narrow"/>
                <a:cs typeface="Arial Narrow"/>
              </a:rPr>
              <a:t>er</a:t>
            </a:r>
            <a:r>
              <a:rPr sz="855" dirty="0">
                <a:latin typeface="Arial Narrow"/>
                <a:cs typeface="Arial Narrow"/>
              </a:rPr>
              <a:t>n</a:t>
            </a:r>
            <a:r>
              <a:rPr sz="855" spc="3" dirty="0">
                <a:latin typeface="Arial Narrow"/>
                <a:cs typeface="Arial Narrow"/>
              </a:rPr>
              <a:t>a</a:t>
            </a:r>
            <a:r>
              <a:rPr sz="855" dirty="0">
                <a:latin typeface="Arial Narrow"/>
                <a:cs typeface="Arial Narrow"/>
              </a:rPr>
              <a:t>l</a:t>
            </a:r>
          </a:p>
          <a:p>
            <a:pPr marL="203653" marR="205420" algn="ctr">
              <a:lnSpc>
                <a:spcPct val="95621"/>
              </a:lnSpc>
              <a:spcBef>
                <a:spcPts val="158"/>
              </a:spcBef>
            </a:pPr>
            <a:r>
              <a:rPr sz="855" spc="-3" dirty="0">
                <a:latin typeface="Arial Narrow"/>
                <a:cs typeface="Arial Narrow"/>
              </a:rPr>
              <a:t>A</a:t>
            </a:r>
            <a:r>
              <a:rPr sz="855" dirty="0">
                <a:latin typeface="Arial Narrow"/>
                <a:cs typeface="Arial Narrow"/>
              </a:rPr>
              <a:t>u</a:t>
            </a:r>
            <a:r>
              <a:rPr sz="855" spc="3" dirty="0">
                <a:latin typeface="Arial Narrow"/>
                <a:cs typeface="Arial Narrow"/>
              </a:rPr>
              <a:t>d</a:t>
            </a:r>
            <a:r>
              <a:rPr sz="855" dirty="0">
                <a:latin typeface="Arial Narrow"/>
                <a:cs typeface="Arial Narrow"/>
              </a:rPr>
              <a:t>itor</a:t>
            </a:r>
          </a:p>
        </p:txBody>
      </p:sp>
      <p:sp>
        <p:nvSpPr>
          <p:cNvPr id="166" name="object 166"/>
          <p:cNvSpPr txBox="1"/>
          <p:nvPr/>
        </p:nvSpPr>
        <p:spPr>
          <a:xfrm>
            <a:off x="9990785" y="3870350"/>
            <a:ext cx="63855" cy="221541"/>
          </a:xfrm>
          <a:prstGeom prst="rect">
            <a:avLst/>
          </a:prstGeom>
        </p:spPr>
        <p:txBody>
          <a:bodyPr wrap="square" lIns="0" tIns="0" rIns="0" bIns="0" rtlCol="0">
            <a:noAutofit/>
          </a:bodyPr>
          <a:lstStyle/>
          <a:p>
            <a:pPr marL="21720">
              <a:lnSpc>
                <a:spcPts val="855"/>
              </a:lnSpc>
            </a:pPr>
            <a:endParaRPr sz="855"/>
          </a:p>
        </p:txBody>
      </p:sp>
      <p:sp>
        <p:nvSpPr>
          <p:cNvPr id="165" name="object 165"/>
          <p:cNvSpPr txBox="1"/>
          <p:nvPr/>
        </p:nvSpPr>
        <p:spPr>
          <a:xfrm>
            <a:off x="9990785" y="4091886"/>
            <a:ext cx="63855" cy="164200"/>
          </a:xfrm>
          <a:prstGeom prst="rect">
            <a:avLst/>
          </a:prstGeom>
        </p:spPr>
        <p:txBody>
          <a:bodyPr wrap="square" lIns="0" tIns="0" rIns="0" bIns="0" rtlCol="0">
            <a:noAutofit/>
          </a:bodyPr>
          <a:lstStyle/>
          <a:p>
            <a:pPr marL="21720">
              <a:lnSpc>
                <a:spcPts val="855"/>
              </a:lnSpc>
            </a:pPr>
            <a:endParaRPr sz="855"/>
          </a:p>
        </p:txBody>
      </p:sp>
      <p:sp>
        <p:nvSpPr>
          <p:cNvPr id="163" name="object 163"/>
          <p:cNvSpPr txBox="1"/>
          <p:nvPr/>
        </p:nvSpPr>
        <p:spPr>
          <a:xfrm>
            <a:off x="9235585" y="4514286"/>
            <a:ext cx="738904" cy="317977"/>
          </a:xfrm>
          <a:prstGeom prst="rect">
            <a:avLst/>
          </a:prstGeom>
        </p:spPr>
        <p:txBody>
          <a:bodyPr wrap="square" lIns="0" tIns="0" rIns="0" bIns="0" rtlCol="0">
            <a:noAutofit/>
          </a:bodyPr>
          <a:lstStyle/>
          <a:p>
            <a:pPr marL="208290">
              <a:lnSpc>
                <a:spcPct val="95621"/>
              </a:lnSpc>
              <a:spcBef>
                <a:spcPts val="333"/>
              </a:spcBef>
            </a:pPr>
            <a:r>
              <a:rPr sz="1000" spc="-3" dirty="0">
                <a:latin typeface="Arial Narrow"/>
                <a:cs typeface="Arial Narrow"/>
              </a:rPr>
              <a:t>S</a:t>
            </a:r>
            <a:r>
              <a:rPr sz="1000" dirty="0">
                <a:latin typeface="Arial Narrow"/>
                <a:cs typeface="Arial Narrow"/>
              </a:rPr>
              <a:t>ecu</a:t>
            </a:r>
            <a:r>
              <a:rPr sz="1000" spc="3" dirty="0">
                <a:latin typeface="Arial Narrow"/>
                <a:cs typeface="Arial Narrow"/>
              </a:rPr>
              <a:t>r</a:t>
            </a:r>
            <a:r>
              <a:rPr sz="1000" dirty="0">
                <a:latin typeface="Arial Narrow"/>
                <a:cs typeface="Arial Narrow"/>
              </a:rPr>
              <a:t>ity</a:t>
            </a:r>
          </a:p>
        </p:txBody>
      </p:sp>
      <p:sp>
        <p:nvSpPr>
          <p:cNvPr id="162" name="object 162"/>
          <p:cNvSpPr txBox="1"/>
          <p:nvPr/>
        </p:nvSpPr>
        <p:spPr>
          <a:xfrm>
            <a:off x="10001204" y="4413772"/>
            <a:ext cx="53430" cy="246302"/>
          </a:xfrm>
          <a:prstGeom prst="rect">
            <a:avLst/>
          </a:prstGeom>
        </p:spPr>
        <p:txBody>
          <a:bodyPr wrap="square" lIns="0" tIns="0" rIns="0" bIns="0" rtlCol="0">
            <a:noAutofit/>
          </a:bodyPr>
          <a:lstStyle/>
          <a:p>
            <a:pPr marL="21720">
              <a:lnSpc>
                <a:spcPts val="855"/>
              </a:lnSpc>
            </a:pPr>
            <a:endParaRPr sz="855"/>
          </a:p>
        </p:txBody>
      </p:sp>
      <p:sp>
        <p:nvSpPr>
          <p:cNvPr id="161" name="object 161"/>
          <p:cNvSpPr txBox="1"/>
          <p:nvPr/>
        </p:nvSpPr>
        <p:spPr>
          <a:xfrm>
            <a:off x="10001204" y="4660074"/>
            <a:ext cx="53430" cy="71674"/>
          </a:xfrm>
          <a:prstGeom prst="rect">
            <a:avLst/>
          </a:prstGeom>
        </p:spPr>
        <p:txBody>
          <a:bodyPr wrap="square" lIns="0" tIns="0" rIns="0" bIns="0" rtlCol="0">
            <a:noAutofit/>
          </a:bodyPr>
          <a:lstStyle/>
          <a:p>
            <a:pPr marL="21720">
              <a:lnSpc>
                <a:spcPts val="556"/>
              </a:lnSpc>
              <a:spcBef>
                <a:spcPts val="8"/>
              </a:spcBef>
            </a:pPr>
            <a:endParaRPr sz="556"/>
          </a:p>
        </p:txBody>
      </p:sp>
      <p:sp>
        <p:nvSpPr>
          <p:cNvPr id="160" name="object 160"/>
          <p:cNvSpPr txBox="1"/>
          <p:nvPr/>
        </p:nvSpPr>
        <p:spPr>
          <a:xfrm>
            <a:off x="8407417" y="1481611"/>
            <a:ext cx="358375" cy="126408"/>
          </a:xfrm>
          <a:prstGeom prst="rect">
            <a:avLst/>
          </a:prstGeom>
        </p:spPr>
        <p:txBody>
          <a:bodyPr wrap="square" lIns="0" tIns="0" rIns="0" bIns="0" rtlCol="0">
            <a:noAutofit/>
          </a:bodyPr>
          <a:lstStyle/>
          <a:p>
            <a:pPr marL="21720">
              <a:lnSpc>
                <a:spcPts val="855"/>
              </a:lnSpc>
            </a:pPr>
            <a:endParaRPr sz="855"/>
          </a:p>
        </p:txBody>
      </p:sp>
      <p:sp>
        <p:nvSpPr>
          <p:cNvPr id="159" name="object 159"/>
          <p:cNvSpPr txBox="1"/>
          <p:nvPr/>
        </p:nvSpPr>
        <p:spPr>
          <a:xfrm>
            <a:off x="8765793" y="1481611"/>
            <a:ext cx="414411" cy="126408"/>
          </a:xfrm>
          <a:prstGeom prst="rect">
            <a:avLst/>
          </a:prstGeom>
        </p:spPr>
        <p:txBody>
          <a:bodyPr wrap="square" lIns="0" tIns="0" rIns="0" bIns="0" rtlCol="0">
            <a:noAutofit/>
          </a:bodyPr>
          <a:lstStyle/>
          <a:p>
            <a:pPr marL="21720">
              <a:lnSpc>
                <a:spcPts val="855"/>
              </a:lnSpc>
            </a:pPr>
            <a:endParaRPr sz="855"/>
          </a:p>
        </p:txBody>
      </p:sp>
      <p:sp>
        <p:nvSpPr>
          <p:cNvPr id="158" name="object 158"/>
          <p:cNvSpPr txBox="1"/>
          <p:nvPr/>
        </p:nvSpPr>
        <p:spPr>
          <a:xfrm>
            <a:off x="8407417" y="1608024"/>
            <a:ext cx="702415" cy="377923"/>
          </a:xfrm>
          <a:prstGeom prst="rect">
            <a:avLst/>
          </a:prstGeom>
        </p:spPr>
        <p:txBody>
          <a:bodyPr wrap="square" lIns="0" tIns="0" rIns="0" bIns="0" rtlCol="0">
            <a:noAutofit/>
          </a:bodyPr>
          <a:lstStyle/>
          <a:p>
            <a:pPr marL="149647">
              <a:lnSpc>
                <a:spcPct val="95621"/>
              </a:lnSpc>
              <a:spcBef>
                <a:spcPts val="321"/>
              </a:spcBef>
            </a:pPr>
            <a:r>
              <a:rPr sz="1050" spc="-3" dirty="0">
                <a:latin typeface="Arial Narrow"/>
                <a:cs typeface="Arial Narrow"/>
              </a:rPr>
              <a:t>U</a:t>
            </a:r>
            <a:r>
              <a:rPr sz="1050" dirty="0">
                <a:latin typeface="Arial Narrow"/>
                <a:cs typeface="Arial Narrow"/>
              </a:rPr>
              <a:t>niver</a:t>
            </a:r>
            <a:r>
              <a:rPr sz="1050" spc="-8" dirty="0">
                <a:latin typeface="Arial Narrow"/>
                <a:cs typeface="Arial Narrow"/>
              </a:rPr>
              <a:t>s</a:t>
            </a:r>
            <a:r>
              <a:rPr sz="1050" dirty="0">
                <a:latin typeface="Arial Narrow"/>
                <a:cs typeface="Arial Narrow"/>
              </a:rPr>
              <a:t>ity</a:t>
            </a:r>
          </a:p>
          <a:p>
            <a:pPr marL="175710">
              <a:lnSpc>
                <a:spcPct val="95621"/>
              </a:lnSpc>
              <a:spcBef>
                <a:spcPts val="171"/>
              </a:spcBef>
            </a:pPr>
            <a:r>
              <a:rPr sz="1050" dirty="0">
                <a:latin typeface="Arial Narrow"/>
                <a:cs typeface="Arial Narrow"/>
              </a:rPr>
              <a:t>Librari</a:t>
            </a:r>
            <a:r>
              <a:rPr sz="1050" spc="-8" dirty="0">
                <a:latin typeface="Arial Narrow"/>
                <a:cs typeface="Arial Narrow"/>
              </a:rPr>
              <a:t>a</a:t>
            </a:r>
            <a:r>
              <a:rPr sz="1050" dirty="0">
                <a:latin typeface="Arial Narrow"/>
                <a:cs typeface="Arial Narrow"/>
              </a:rPr>
              <a:t>n</a:t>
            </a:r>
          </a:p>
        </p:txBody>
      </p:sp>
      <p:sp>
        <p:nvSpPr>
          <p:cNvPr id="157" name="object 157"/>
          <p:cNvSpPr txBox="1"/>
          <p:nvPr/>
        </p:nvSpPr>
        <p:spPr>
          <a:xfrm>
            <a:off x="9109828" y="1608019"/>
            <a:ext cx="70372" cy="174626"/>
          </a:xfrm>
          <a:prstGeom prst="rect">
            <a:avLst/>
          </a:prstGeom>
        </p:spPr>
        <p:txBody>
          <a:bodyPr wrap="square" lIns="0" tIns="0" rIns="0" bIns="0" rtlCol="0">
            <a:noAutofit/>
          </a:bodyPr>
          <a:lstStyle/>
          <a:p>
            <a:pPr marL="21720">
              <a:lnSpc>
                <a:spcPts val="855"/>
              </a:lnSpc>
            </a:pPr>
            <a:endParaRPr sz="855"/>
          </a:p>
        </p:txBody>
      </p:sp>
      <p:sp>
        <p:nvSpPr>
          <p:cNvPr id="156" name="object 156"/>
          <p:cNvSpPr txBox="1"/>
          <p:nvPr/>
        </p:nvSpPr>
        <p:spPr>
          <a:xfrm>
            <a:off x="9109833" y="1782650"/>
            <a:ext cx="61249" cy="203297"/>
          </a:xfrm>
          <a:prstGeom prst="rect">
            <a:avLst/>
          </a:prstGeom>
        </p:spPr>
        <p:txBody>
          <a:bodyPr wrap="square" lIns="0" tIns="0" rIns="0" bIns="0" rtlCol="0">
            <a:noAutofit/>
          </a:bodyPr>
          <a:lstStyle/>
          <a:p>
            <a:pPr marL="21720">
              <a:lnSpc>
                <a:spcPts val="855"/>
              </a:lnSpc>
            </a:pPr>
            <a:endParaRPr sz="855"/>
          </a:p>
        </p:txBody>
      </p:sp>
      <p:sp>
        <p:nvSpPr>
          <p:cNvPr id="155" name="object 155"/>
          <p:cNvSpPr txBox="1"/>
          <p:nvPr/>
        </p:nvSpPr>
        <p:spPr>
          <a:xfrm>
            <a:off x="8407413" y="1985942"/>
            <a:ext cx="763664" cy="153776"/>
          </a:xfrm>
          <a:prstGeom prst="rect">
            <a:avLst/>
          </a:prstGeom>
        </p:spPr>
        <p:txBody>
          <a:bodyPr wrap="square" lIns="0" tIns="0" rIns="0" bIns="0" rtlCol="0">
            <a:noAutofit/>
          </a:bodyPr>
          <a:lstStyle/>
          <a:p>
            <a:pPr marL="21720">
              <a:lnSpc>
                <a:spcPts val="855"/>
              </a:lnSpc>
            </a:pPr>
            <a:endParaRPr sz="855"/>
          </a:p>
        </p:txBody>
      </p:sp>
      <p:sp>
        <p:nvSpPr>
          <p:cNvPr id="154" name="object 154"/>
          <p:cNvSpPr txBox="1"/>
          <p:nvPr/>
        </p:nvSpPr>
        <p:spPr>
          <a:xfrm>
            <a:off x="8406108" y="2189237"/>
            <a:ext cx="664622" cy="387044"/>
          </a:xfrm>
          <a:prstGeom prst="rect">
            <a:avLst/>
          </a:prstGeom>
        </p:spPr>
        <p:txBody>
          <a:bodyPr wrap="square" lIns="0" tIns="0" rIns="0" bIns="0" rtlCol="0">
            <a:noAutofit/>
          </a:bodyPr>
          <a:lstStyle/>
          <a:p>
            <a:pPr marL="137918">
              <a:lnSpc>
                <a:spcPct val="95621"/>
              </a:lnSpc>
              <a:spcBef>
                <a:spcPts val="321"/>
              </a:spcBef>
            </a:pPr>
            <a:r>
              <a:rPr sz="941" dirty="0">
                <a:latin typeface="Arial Narrow"/>
                <a:cs typeface="Arial Narrow"/>
              </a:rPr>
              <a:t>Techn</a:t>
            </a:r>
            <a:r>
              <a:rPr sz="941" spc="-8" dirty="0">
                <a:latin typeface="Arial Narrow"/>
                <a:cs typeface="Arial Narrow"/>
              </a:rPr>
              <a:t>i</a:t>
            </a:r>
            <a:r>
              <a:rPr sz="941" dirty="0">
                <a:latin typeface="Arial Narrow"/>
                <a:cs typeface="Arial Narrow"/>
              </a:rPr>
              <a:t>cal</a:t>
            </a:r>
          </a:p>
          <a:p>
            <a:pPr marL="160073">
              <a:lnSpc>
                <a:spcPct val="95621"/>
              </a:lnSpc>
              <a:spcBef>
                <a:spcPts val="171"/>
              </a:spcBef>
            </a:pPr>
            <a:r>
              <a:rPr sz="941" spc="-3" dirty="0">
                <a:latin typeface="Arial Narrow"/>
                <a:cs typeface="Arial Narrow"/>
              </a:rPr>
              <a:t>S</a:t>
            </a:r>
            <a:r>
              <a:rPr sz="941" dirty="0">
                <a:latin typeface="Arial Narrow"/>
                <a:cs typeface="Arial Narrow"/>
              </a:rPr>
              <a:t>erv</a:t>
            </a:r>
            <a:r>
              <a:rPr sz="941" spc="3" dirty="0">
                <a:latin typeface="Arial Narrow"/>
                <a:cs typeface="Arial Narrow"/>
              </a:rPr>
              <a:t>i</a:t>
            </a:r>
            <a:r>
              <a:rPr sz="941" dirty="0">
                <a:latin typeface="Arial Narrow"/>
                <a:cs typeface="Arial Narrow"/>
              </a:rPr>
              <a:t>c</a:t>
            </a:r>
            <a:r>
              <a:rPr sz="941" spc="-8" dirty="0">
                <a:latin typeface="Arial Narrow"/>
                <a:cs typeface="Arial Narrow"/>
              </a:rPr>
              <a:t>e</a:t>
            </a:r>
            <a:r>
              <a:rPr sz="941" dirty="0">
                <a:latin typeface="Arial Narrow"/>
                <a:cs typeface="Arial Narrow"/>
              </a:rPr>
              <a:t>s</a:t>
            </a:r>
          </a:p>
        </p:txBody>
      </p:sp>
      <p:sp>
        <p:nvSpPr>
          <p:cNvPr id="153" name="object 153"/>
          <p:cNvSpPr txBox="1"/>
          <p:nvPr/>
        </p:nvSpPr>
        <p:spPr>
          <a:xfrm>
            <a:off x="9072035" y="2139723"/>
            <a:ext cx="99042" cy="188961"/>
          </a:xfrm>
          <a:prstGeom prst="rect">
            <a:avLst/>
          </a:prstGeom>
        </p:spPr>
        <p:txBody>
          <a:bodyPr wrap="square" lIns="0" tIns="0" rIns="0" bIns="0" rtlCol="0">
            <a:noAutofit/>
          </a:bodyPr>
          <a:lstStyle/>
          <a:p>
            <a:pPr marL="21720">
              <a:lnSpc>
                <a:spcPts val="855"/>
              </a:lnSpc>
            </a:pPr>
            <a:endParaRPr sz="855"/>
          </a:p>
        </p:txBody>
      </p:sp>
      <p:sp>
        <p:nvSpPr>
          <p:cNvPr id="152" name="object 152"/>
          <p:cNvSpPr txBox="1"/>
          <p:nvPr/>
        </p:nvSpPr>
        <p:spPr>
          <a:xfrm>
            <a:off x="9072035" y="2328679"/>
            <a:ext cx="99042" cy="198084"/>
          </a:xfrm>
          <a:prstGeom prst="rect">
            <a:avLst/>
          </a:prstGeom>
        </p:spPr>
        <p:txBody>
          <a:bodyPr wrap="square" lIns="0" tIns="0" rIns="0" bIns="0" rtlCol="0">
            <a:noAutofit/>
          </a:bodyPr>
          <a:lstStyle/>
          <a:p>
            <a:pPr marL="21720">
              <a:lnSpc>
                <a:spcPts val="855"/>
              </a:lnSpc>
            </a:pPr>
            <a:endParaRPr sz="855"/>
          </a:p>
        </p:txBody>
      </p:sp>
      <p:sp>
        <p:nvSpPr>
          <p:cNvPr id="151" name="object 151"/>
          <p:cNvSpPr txBox="1"/>
          <p:nvPr/>
        </p:nvSpPr>
        <p:spPr>
          <a:xfrm>
            <a:off x="8407413" y="2526763"/>
            <a:ext cx="763664" cy="59946"/>
          </a:xfrm>
          <a:prstGeom prst="rect">
            <a:avLst/>
          </a:prstGeom>
        </p:spPr>
        <p:txBody>
          <a:bodyPr wrap="square" lIns="0" tIns="0" rIns="0" bIns="0" rtlCol="0">
            <a:noAutofit/>
          </a:bodyPr>
          <a:lstStyle/>
          <a:p>
            <a:pPr marL="21720">
              <a:lnSpc>
                <a:spcPts val="470"/>
              </a:lnSpc>
              <a:spcBef>
                <a:spcPts val="1"/>
              </a:spcBef>
            </a:pPr>
            <a:endParaRPr sz="470"/>
          </a:p>
        </p:txBody>
      </p:sp>
      <p:sp>
        <p:nvSpPr>
          <p:cNvPr id="150" name="object 150"/>
          <p:cNvSpPr txBox="1"/>
          <p:nvPr/>
        </p:nvSpPr>
        <p:spPr>
          <a:xfrm>
            <a:off x="8407417" y="2586710"/>
            <a:ext cx="39095" cy="387044"/>
          </a:xfrm>
          <a:prstGeom prst="rect">
            <a:avLst/>
          </a:prstGeom>
        </p:spPr>
        <p:txBody>
          <a:bodyPr wrap="square" lIns="0" tIns="0" rIns="0" bIns="0" rtlCol="0">
            <a:noAutofit/>
          </a:bodyPr>
          <a:lstStyle/>
          <a:p>
            <a:pPr marL="21720">
              <a:lnSpc>
                <a:spcPts val="855"/>
              </a:lnSpc>
            </a:pPr>
            <a:endParaRPr sz="855"/>
          </a:p>
        </p:txBody>
      </p:sp>
      <p:sp>
        <p:nvSpPr>
          <p:cNvPr id="149" name="object 149"/>
          <p:cNvSpPr txBox="1"/>
          <p:nvPr/>
        </p:nvSpPr>
        <p:spPr>
          <a:xfrm>
            <a:off x="8446428" y="2637533"/>
            <a:ext cx="602070" cy="387044"/>
          </a:xfrm>
          <a:prstGeom prst="rect">
            <a:avLst/>
          </a:prstGeom>
        </p:spPr>
        <p:txBody>
          <a:bodyPr wrap="square" lIns="0" tIns="0" rIns="0" bIns="0" rtlCol="0">
            <a:noAutofit/>
          </a:bodyPr>
          <a:lstStyle/>
          <a:p>
            <a:pPr marL="124887">
              <a:lnSpc>
                <a:spcPct val="95621"/>
              </a:lnSpc>
              <a:spcBef>
                <a:spcPts val="321"/>
              </a:spcBef>
            </a:pPr>
            <a:r>
              <a:rPr sz="855" dirty="0">
                <a:latin typeface="Arial Narrow"/>
                <a:cs typeface="Arial Narrow"/>
              </a:rPr>
              <a:t>Rea</a:t>
            </a:r>
            <a:r>
              <a:rPr sz="855" spc="3" dirty="0">
                <a:latin typeface="Arial Narrow"/>
                <a:cs typeface="Arial Narrow"/>
              </a:rPr>
              <a:t>d</a:t>
            </a:r>
            <a:r>
              <a:rPr sz="855" dirty="0">
                <a:latin typeface="Arial Narrow"/>
                <a:cs typeface="Arial Narrow"/>
              </a:rPr>
              <a:t>e</a:t>
            </a:r>
            <a:r>
              <a:rPr sz="855" spc="3" dirty="0">
                <a:latin typeface="Arial Narrow"/>
                <a:cs typeface="Arial Narrow"/>
              </a:rPr>
              <a:t>r</a:t>
            </a:r>
            <a:r>
              <a:rPr sz="855" dirty="0">
                <a:latin typeface="Arial Narrow"/>
                <a:cs typeface="Arial Narrow"/>
              </a:rPr>
              <a:t>s’</a:t>
            </a:r>
          </a:p>
          <a:p>
            <a:pPr marL="131402">
              <a:lnSpc>
                <a:spcPct val="95621"/>
              </a:lnSpc>
              <a:spcBef>
                <a:spcPts val="158"/>
              </a:spcBef>
            </a:pPr>
            <a:r>
              <a:rPr sz="855" spc="-3" dirty="0">
                <a:latin typeface="Arial Narrow"/>
                <a:cs typeface="Arial Narrow"/>
              </a:rPr>
              <a:t>S</a:t>
            </a:r>
            <a:r>
              <a:rPr sz="855" dirty="0">
                <a:latin typeface="Arial Narrow"/>
                <a:cs typeface="Arial Narrow"/>
              </a:rPr>
              <a:t>e</a:t>
            </a:r>
            <a:r>
              <a:rPr sz="855" spc="3" dirty="0">
                <a:latin typeface="Arial Narrow"/>
                <a:cs typeface="Arial Narrow"/>
              </a:rPr>
              <a:t>r</a:t>
            </a:r>
            <a:r>
              <a:rPr sz="855" dirty="0">
                <a:latin typeface="Arial Narrow"/>
                <a:cs typeface="Arial Narrow"/>
              </a:rPr>
              <a:t>vices</a:t>
            </a:r>
          </a:p>
        </p:txBody>
      </p:sp>
      <p:sp>
        <p:nvSpPr>
          <p:cNvPr id="148" name="object 148"/>
          <p:cNvSpPr txBox="1"/>
          <p:nvPr/>
        </p:nvSpPr>
        <p:spPr>
          <a:xfrm>
            <a:off x="9048579" y="2586715"/>
            <a:ext cx="122498" cy="188961"/>
          </a:xfrm>
          <a:prstGeom prst="rect">
            <a:avLst/>
          </a:prstGeom>
        </p:spPr>
        <p:txBody>
          <a:bodyPr wrap="square" lIns="0" tIns="0" rIns="0" bIns="0" rtlCol="0">
            <a:noAutofit/>
          </a:bodyPr>
          <a:lstStyle/>
          <a:p>
            <a:pPr marL="21720">
              <a:lnSpc>
                <a:spcPts val="855"/>
              </a:lnSpc>
            </a:pPr>
            <a:endParaRPr sz="855"/>
          </a:p>
        </p:txBody>
      </p:sp>
      <p:sp>
        <p:nvSpPr>
          <p:cNvPr id="147" name="object 147"/>
          <p:cNvSpPr txBox="1"/>
          <p:nvPr/>
        </p:nvSpPr>
        <p:spPr>
          <a:xfrm>
            <a:off x="9048579" y="2775671"/>
            <a:ext cx="122498" cy="198084"/>
          </a:xfrm>
          <a:prstGeom prst="rect">
            <a:avLst/>
          </a:prstGeom>
        </p:spPr>
        <p:txBody>
          <a:bodyPr wrap="square" lIns="0" tIns="0" rIns="0" bIns="0" rtlCol="0">
            <a:noAutofit/>
          </a:bodyPr>
          <a:lstStyle/>
          <a:p>
            <a:pPr marL="21720">
              <a:lnSpc>
                <a:spcPts val="855"/>
              </a:lnSpc>
            </a:pPr>
            <a:endParaRPr sz="855"/>
          </a:p>
        </p:txBody>
      </p:sp>
      <p:sp>
        <p:nvSpPr>
          <p:cNvPr id="146" name="object 146"/>
          <p:cNvSpPr txBox="1"/>
          <p:nvPr/>
        </p:nvSpPr>
        <p:spPr>
          <a:xfrm>
            <a:off x="8407413" y="2973760"/>
            <a:ext cx="763664" cy="148563"/>
          </a:xfrm>
          <a:prstGeom prst="rect">
            <a:avLst/>
          </a:prstGeom>
        </p:spPr>
        <p:txBody>
          <a:bodyPr wrap="square" lIns="0" tIns="0" rIns="0" bIns="0" rtlCol="0">
            <a:noAutofit/>
          </a:bodyPr>
          <a:lstStyle/>
          <a:p>
            <a:pPr marL="21720">
              <a:lnSpc>
                <a:spcPts val="855"/>
              </a:lnSpc>
            </a:pPr>
            <a:endParaRPr sz="855"/>
          </a:p>
        </p:txBody>
      </p:sp>
      <p:sp>
        <p:nvSpPr>
          <p:cNvPr id="145" name="object 145"/>
          <p:cNvSpPr txBox="1"/>
          <p:nvPr/>
        </p:nvSpPr>
        <p:spPr>
          <a:xfrm>
            <a:off x="8408719" y="3174402"/>
            <a:ext cx="702415" cy="385741"/>
          </a:xfrm>
          <a:prstGeom prst="rect">
            <a:avLst/>
          </a:prstGeom>
        </p:spPr>
        <p:txBody>
          <a:bodyPr wrap="square" lIns="0" tIns="0" rIns="0" bIns="0" rtlCol="0">
            <a:noAutofit/>
          </a:bodyPr>
          <a:lstStyle/>
          <a:p>
            <a:pPr marL="97521" marR="78117" indent="22153">
              <a:lnSpc>
                <a:spcPts val="981"/>
              </a:lnSpc>
              <a:spcBef>
                <a:spcPts val="321"/>
              </a:spcBef>
            </a:pPr>
            <a:r>
              <a:rPr sz="855" dirty="0">
                <a:latin typeface="Arial Narrow"/>
                <a:cs typeface="Arial Narrow"/>
              </a:rPr>
              <a:t>Resea</a:t>
            </a:r>
            <a:r>
              <a:rPr sz="855" spc="3" dirty="0">
                <a:latin typeface="Arial Narrow"/>
                <a:cs typeface="Arial Narrow"/>
              </a:rPr>
              <a:t>r</a:t>
            </a:r>
            <a:r>
              <a:rPr sz="855" dirty="0">
                <a:latin typeface="Arial Narrow"/>
                <a:cs typeface="Arial Narrow"/>
              </a:rPr>
              <a:t>ch</a:t>
            </a:r>
            <a:r>
              <a:rPr sz="855" spc="-30" dirty="0">
                <a:latin typeface="Arial Narrow"/>
                <a:cs typeface="Arial Narrow"/>
              </a:rPr>
              <a:t> </a:t>
            </a:r>
            <a:r>
              <a:rPr sz="855" dirty="0">
                <a:latin typeface="Arial Narrow"/>
                <a:cs typeface="Arial Narrow"/>
              </a:rPr>
              <a:t>&amp; </a:t>
            </a:r>
          </a:p>
          <a:p>
            <a:pPr marL="97521" marR="78117">
              <a:lnSpc>
                <a:spcPts val="981"/>
              </a:lnSpc>
              <a:spcBef>
                <a:spcPts val="157"/>
              </a:spcBef>
            </a:pPr>
            <a:r>
              <a:rPr sz="855" spc="-3" dirty="0">
                <a:latin typeface="Arial Narrow"/>
                <a:cs typeface="Arial Narrow"/>
              </a:rPr>
              <a:t>B</a:t>
            </a:r>
            <a:r>
              <a:rPr sz="855" dirty="0">
                <a:latin typeface="Arial Narrow"/>
                <a:cs typeface="Arial Narrow"/>
              </a:rPr>
              <a:t>ibliog</a:t>
            </a:r>
            <a:r>
              <a:rPr sz="855" spc="3" dirty="0">
                <a:latin typeface="Arial Narrow"/>
                <a:cs typeface="Arial Narrow"/>
              </a:rPr>
              <a:t>r</a:t>
            </a:r>
            <a:r>
              <a:rPr sz="855" dirty="0">
                <a:latin typeface="Arial Narrow"/>
                <a:cs typeface="Arial Narrow"/>
              </a:rPr>
              <a:t>a</a:t>
            </a:r>
            <a:r>
              <a:rPr sz="855" spc="3" dirty="0">
                <a:latin typeface="Arial Narrow"/>
                <a:cs typeface="Arial Narrow"/>
              </a:rPr>
              <a:t>p</a:t>
            </a:r>
            <a:r>
              <a:rPr sz="855" dirty="0">
                <a:latin typeface="Arial Narrow"/>
                <a:cs typeface="Arial Narrow"/>
              </a:rPr>
              <a:t>hic</a:t>
            </a:r>
          </a:p>
        </p:txBody>
      </p:sp>
      <p:sp>
        <p:nvSpPr>
          <p:cNvPr id="144" name="object 144"/>
          <p:cNvSpPr txBox="1"/>
          <p:nvPr/>
        </p:nvSpPr>
        <p:spPr>
          <a:xfrm>
            <a:off x="9109833" y="3122318"/>
            <a:ext cx="61249" cy="192870"/>
          </a:xfrm>
          <a:prstGeom prst="rect">
            <a:avLst/>
          </a:prstGeom>
        </p:spPr>
        <p:txBody>
          <a:bodyPr wrap="square" lIns="0" tIns="0" rIns="0" bIns="0" rtlCol="0">
            <a:noAutofit/>
          </a:bodyPr>
          <a:lstStyle/>
          <a:p>
            <a:pPr marL="21720">
              <a:lnSpc>
                <a:spcPts val="855"/>
              </a:lnSpc>
            </a:pPr>
            <a:endParaRPr sz="855"/>
          </a:p>
        </p:txBody>
      </p:sp>
      <p:sp>
        <p:nvSpPr>
          <p:cNvPr id="143" name="object 143"/>
          <p:cNvSpPr txBox="1"/>
          <p:nvPr/>
        </p:nvSpPr>
        <p:spPr>
          <a:xfrm>
            <a:off x="9109833" y="3315189"/>
            <a:ext cx="61249" cy="192870"/>
          </a:xfrm>
          <a:prstGeom prst="rect">
            <a:avLst/>
          </a:prstGeom>
        </p:spPr>
        <p:txBody>
          <a:bodyPr wrap="square" lIns="0" tIns="0" rIns="0" bIns="0" rtlCol="0">
            <a:noAutofit/>
          </a:bodyPr>
          <a:lstStyle/>
          <a:p>
            <a:pPr marL="21720">
              <a:lnSpc>
                <a:spcPts val="855"/>
              </a:lnSpc>
            </a:pPr>
            <a:endParaRPr sz="855"/>
          </a:p>
        </p:txBody>
      </p:sp>
      <p:sp>
        <p:nvSpPr>
          <p:cNvPr id="142" name="object 142"/>
          <p:cNvSpPr txBox="1"/>
          <p:nvPr/>
        </p:nvSpPr>
        <p:spPr>
          <a:xfrm>
            <a:off x="8407413" y="3508060"/>
            <a:ext cx="763664" cy="118590"/>
          </a:xfrm>
          <a:prstGeom prst="rect">
            <a:avLst/>
          </a:prstGeom>
        </p:spPr>
        <p:txBody>
          <a:bodyPr wrap="square" lIns="0" tIns="0" rIns="0" bIns="0" rtlCol="0">
            <a:noAutofit/>
          </a:bodyPr>
          <a:lstStyle/>
          <a:p>
            <a:pPr marL="21720">
              <a:lnSpc>
                <a:spcPts val="855"/>
              </a:lnSpc>
            </a:pPr>
            <a:endParaRPr sz="855"/>
          </a:p>
        </p:txBody>
      </p:sp>
      <p:sp>
        <p:nvSpPr>
          <p:cNvPr id="141" name="object 141"/>
          <p:cNvSpPr txBox="1"/>
          <p:nvPr/>
        </p:nvSpPr>
        <p:spPr>
          <a:xfrm>
            <a:off x="8421229" y="3690509"/>
            <a:ext cx="684171" cy="272365"/>
          </a:xfrm>
          <a:prstGeom prst="rect">
            <a:avLst/>
          </a:prstGeom>
        </p:spPr>
        <p:txBody>
          <a:bodyPr wrap="square" lIns="0" tIns="0" rIns="0" bIns="0" rtlCol="0">
            <a:noAutofit/>
          </a:bodyPr>
          <a:lstStyle/>
          <a:p>
            <a:pPr marL="118371">
              <a:lnSpc>
                <a:spcPct val="95621"/>
              </a:lnSpc>
              <a:spcBef>
                <a:spcPts val="333"/>
              </a:spcBef>
            </a:pPr>
            <a:r>
              <a:rPr sz="855" spc="-3" dirty="0">
                <a:latin typeface="Arial Narrow"/>
                <a:cs typeface="Arial Narrow"/>
              </a:rPr>
              <a:t>A</a:t>
            </a:r>
            <a:r>
              <a:rPr sz="855" dirty="0">
                <a:latin typeface="Arial Narrow"/>
                <a:cs typeface="Arial Narrow"/>
              </a:rPr>
              <a:t>ut</a:t>
            </a:r>
            <a:r>
              <a:rPr sz="855" spc="3" dirty="0">
                <a:latin typeface="Arial Narrow"/>
                <a:cs typeface="Arial Narrow"/>
              </a:rPr>
              <a:t>om</a:t>
            </a:r>
            <a:r>
              <a:rPr sz="855" dirty="0">
                <a:latin typeface="Arial Narrow"/>
                <a:cs typeface="Arial Narrow"/>
              </a:rPr>
              <a:t>ation</a:t>
            </a:r>
          </a:p>
        </p:txBody>
      </p:sp>
      <p:sp>
        <p:nvSpPr>
          <p:cNvPr id="140" name="object 140"/>
          <p:cNvSpPr txBox="1"/>
          <p:nvPr/>
        </p:nvSpPr>
        <p:spPr>
          <a:xfrm>
            <a:off x="9091589" y="3626654"/>
            <a:ext cx="79493" cy="148563"/>
          </a:xfrm>
          <a:prstGeom prst="rect">
            <a:avLst/>
          </a:prstGeom>
        </p:spPr>
        <p:txBody>
          <a:bodyPr wrap="square" lIns="0" tIns="0" rIns="0" bIns="0" rtlCol="0">
            <a:noAutofit/>
          </a:bodyPr>
          <a:lstStyle/>
          <a:p>
            <a:pPr marL="21720">
              <a:lnSpc>
                <a:spcPts val="855"/>
              </a:lnSpc>
            </a:pPr>
            <a:endParaRPr sz="855"/>
          </a:p>
        </p:txBody>
      </p:sp>
      <p:sp>
        <p:nvSpPr>
          <p:cNvPr id="139" name="object 139"/>
          <p:cNvSpPr txBox="1"/>
          <p:nvPr/>
        </p:nvSpPr>
        <p:spPr>
          <a:xfrm>
            <a:off x="9091589" y="3775212"/>
            <a:ext cx="79493" cy="123802"/>
          </a:xfrm>
          <a:prstGeom prst="rect">
            <a:avLst/>
          </a:prstGeom>
        </p:spPr>
        <p:txBody>
          <a:bodyPr wrap="square" lIns="0" tIns="0" rIns="0" bIns="0" rtlCol="0">
            <a:noAutofit/>
          </a:bodyPr>
          <a:lstStyle/>
          <a:p>
            <a:pPr marL="21720">
              <a:lnSpc>
                <a:spcPts val="855"/>
              </a:lnSpc>
            </a:pPr>
            <a:endParaRPr sz="855"/>
          </a:p>
        </p:txBody>
      </p:sp>
      <p:sp>
        <p:nvSpPr>
          <p:cNvPr id="138" name="object 138"/>
          <p:cNvSpPr txBox="1"/>
          <p:nvPr/>
        </p:nvSpPr>
        <p:spPr>
          <a:xfrm>
            <a:off x="8407413" y="3899020"/>
            <a:ext cx="763664" cy="182445"/>
          </a:xfrm>
          <a:prstGeom prst="rect">
            <a:avLst/>
          </a:prstGeom>
        </p:spPr>
        <p:txBody>
          <a:bodyPr wrap="square" lIns="0" tIns="0" rIns="0" bIns="0" rtlCol="0">
            <a:noAutofit/>
          </a:bodyPr>
          <a:lstStyle/>
          <a:p>
            <a:pPr marL="21720">
              <a:lnSpc>
                <a:spcPts val="855"/>
              </a:lnSpc>
            </a:pPr>
            <a:endParaRPr sz="855"/>
          </a:p>
        </p:txBody>
      </p:sp>
      <p:sp>
        <p:nvSpPr>
          <p:cNvPr id="137" name="object 137"/>
          <p:cNvSpPr txBox="1"/>
          <p:nvPr/>
        </p:nvSpPr>
        <p:spPr>
          <a:xfrm>
            <a:off x="8446001" y="4127121"/>
            <a:ext cx="763664" cy="387045"/>
          </a:xfrm>
          <a:prstGeom prst="rect">
            <a:avLst/>
          </a:prstGeom>
        </p:spPr>
        <p:txBody>
          <a:bodyPr wrap="square" lIns="0" tIns="0" rIns="0" bIns="0" rtlCol="0">
            <a:noAutofit/>
          </a:bodyPr>
          <a:lstStyle/>
          <a:p>
            <a:pPr marL="186781" marR="220069" algn="ctr">
              <a:lnSpc>
                <a:spcPct val="95621"/>
              </a:lnSpc>
              <a:spcBef>
                <a:spcPts val="333"/>
              </a:spcBef>
            </a:pPr>
            <a:r>
              <a:rPr sz="855" dirty="0">
                <a:latin typeface="Arial Narrow"/>
                <a:cs typeface="Arial Narrow"/>
              </a:rPr>
              <a:t>Ge</a:t>
            </a:r>
            <a:r>
              <a:rPr sz="855" spc="3" dirty="0">
                <a:latin typeface="Arial Narrow"/>
                <a:cs typeface="Arial Narrow"/>
              </a:rPr>
              <a:t>n</a:t>
            </a:r>
            <a:r>
              <a:rPr sz="855" dirty="0">
                <a:latin typeface="Arial Narrow"/>
                <a:cs typeface="Arial Narrow"/>
              </a:rPr>
              <a:t>e</a:t>
            </a:r>
            <a:r>
              <a:rPr sz="855" spc="3" dirty="0">
                <a:latin typeface="Arial Narrow"/>
                <a:cs typeface="Arial Narrow"/>
              </a:rPr>
              <a:t>r</a:t>
            </a:r>
            <a:r>
              <a:rPr sz="855" dirty="0">
                <a:latin typeface="Arial Narrow"/>
                <a:cs typeface="Arial Narrow"/>
              </a:rPr>
              <a:t>al</a:t>
            </a:r>
          </a:p>
          <a:p>
            <a:pPr marL="64214" marR="99045" algn="ctr">
              <a:lnSpc>
                <a:spcPct val="95621"/>
              </a:lnSpc>
              <a:spcBef>
                <a:spcPts val="145"/>
              </a:spcBef>
            </a:pPr>
            <a:r>
              <a:rPr sz="855" spc="-3" dirty="0">
                <a:latin typeface="Arial Narrow"/>
                <a:cs typeface="Arial Narrow"/>
              </a:rPr>
              <a:t>A</a:t>
            </a:r>
            <a:r>
              <a:rPr sz="855" dirty="0">
                <a:latin typeface="Arial Narrow"/>
                <a:cs typeface="Arial Narrow"/>
              </a:rPr>
              <a:t>d</a:t>
            </a:r>
            <a:r>
              <a:rPr sz="855" spc="3" dirty="0">
                <a:latin typeface="Arial Narrow"/>
                <a:cs typeface="Arial Narrow"/>
              </a:rPr>
              <a:t>m</a:t>
            </a:r>
            <a:r>
              <a:rPr sz="855" dirty="0">
                <a:latin typeface="Arial Narrow"/>
                <a:cs typeface="Arial Narrow"/>
              </a:rPr>
              <a:t>inist</a:t>
            </a:r>
            <a:r>
              <a:rPr sz="855" spc="3" dirty="0">
                <a:latin typeface="Arial Narrow"/>
                <a:cs typeface="Arial Narrow"/>
              </a:rPr>
              <a:t>r</a:t>
            </a:r>
            <a:r>
              <a:rPr sz="855" dirty="0">
                <a:latin typeface="Arial Narrow"/>
                <a:cs typeface="Arial Narrow"/>
              </a:rPr>
              <a:t>ation</a:t>
            </a:r>
          </a:p>
        </p:txBody>
      </p:sp>
      <p:sp>
        <p:nvSpPr>
          <p:cNvPr id="136" name="object 136"/>
          <p:cNvSpPr txBox="1"/>
          <p:nvPr/>
        </p:nvSpPr>
        <p:spPr>
          <a:xfrm>
            <a:off x="6284533" y="1480308"/>
            <a:ext cx="596857" cy="132272"/>
          </a:xfrm>
          <a:prstGeom prst="rect">
            <a:avLst/>
          </a:prstGeom>
        </p:spPr>
        <p:txBody>
          <a:bodyPr wrap="square" lIns="0" tIns="0" rIns="0" bIns="0" rtlCol="0">
            <a:noAutofit/>
          </a:bodyPr>
          <a:lstStyle/>
          <a:p>
            <a:pPr marL="21720">
              <a:lnSpc>
                <a:spcPts val="855"/>
              </a:lnSpc>
            </a:pPr>
            <a:endParaRPr sz="855"/>
          </a:p>
        </p:txBody>
      </p:sp>
      <p:sp>
        <p:nvSpPr>
          <p:cNvPr id="135" name="object 135"/>
          <p:cNvSpPr txBox="1"/>
          <p:nvPr/>
        </p:nvSpPr>
        <p:spPr>
          <a:xfrm>
            <a:off x="6881385" y="1480308"/>
            <a:ext cx="1097280" cy="132272"/>
          </a:xfrm>
          <a:prstGeom prst="rect">
            <a:avLst/>
          </a:prstGeom>
        </p:spPr>
        <p:txBody>
          <a:bodyPr wrap="square" lIns="0" tIns="0" rIns="0" bIns="0" rtlCol="0">
            <a:noAutofit/>
          </a:bodyPr>
          <a:lstStyle/>
          <a:p>
            <a:pPr marL="21720">
              <a:lnSpc>
                <a:spcPts val="855"/>
              </a:lnSpc>
            </a:pPr>
            <a:endParaRPr sz="855"/>
          </a:p>
        </p:txBody>
      </p:sp>
      <p:sp>
        <p:nvSpPr>
          <p:cNvPr id="134" name="object 134"/>
          <p:cNvSpPr txBox="1"/>
          <p:nvPr/>
        </p:nvSpPr>
        <p:spPr>
          <a:xfrm>
            <a:off x="7978665" y="1480308"/>
            <a:ext cx="388348" cy="132272"/>
          </a:xfrm>
          <a:prstGeom prst="rect">
            <a:avLst/>
          </a:prstGeom>
        </p:spPr>
        <p:txBody>
          <a:bodyPr wrap="square" lIns="0" tIns="0" rIns="0" bIns="0" rtlCol="0">
            <a:noAutofit/>
          </a:bodyPr>
          <a:lstStyle/>
          <a:p>
            <a:pPr marL="21720">
              <a:lnSpc>
                <a:spcPts val="855"/>
              </a:lnSpc>
            </a:pPr>
            <a:endParaRPr sz="855" dirty="0"/>
          </a:p>
        </p:txBody>
      </p:sp>
      <p:sp>
        <p:nvSpPr>
          <p:cNvPr id="133" name="object 133"/>
          <p:cNvSpPr txBox="1"/>
          <p:nvPr/>
        </p:nvSpPr>
        <p:spPr>
          <a:xfrm>
            <a:off x="6284532" y="1612580"/>
            <a:ext cx="278881" cy="254772"/>
          </a:xfrm>
          <a:prstGeom prst="rect">
            <a:avLst/>
          </a:prstGeom>
        </p:spPr>
        <p:txBody>
          <a:bodyPr wrap="square" lIns="0" tIns="0" rIns="0" bIns="0" rtlCol="0">
            <a:noAutofit/>
          </a:bodyPr>
          <a:lstStyle/>
          <a:p>
            <a:pPr marL="21720">
              <a:lnSpc>
                <a:spcPts val="855"/>
              </a:lnSpc>
            </a:pPr>
            <a:endParaRPr sz="855"/>
          </a:p>
        </p:txBody>
      </p:sp>
      <p:sp>
        <p:nvSpPr>
          <p:cNvPr id="132" name="object 132"/>
          <p:cNvSpPr txBox="1"/>
          <p:nvPr/>
        </p:nvSpPr>
        <p:spPr>
          <a:xfrm>
            <a:off x="6536697" y="1663441"/>
            <a:ext cx="613799" cy="254772"/>
          </a:xfrm>
          <a:prstGeom prst="rect">
            <a:avLst/>
          </a:prstGeom>
        </p:spPr>
        <p:txBody>
          <a:bodyPr wrap="square" lIns="0" tIns="0" rIns="0" bIns="0" rtlCol="0">
            <a:noAutofit/>
          </a:bodyPr>
          <a:lstStyle/>
          <a:p>
            <a:pPr marL="108923">
              <a:spcBef>
                <a:spcPts val="1800"/>
              </a:spcBef>
            </a:pPr>
            <a:r>
              <a:rPr sz="1050" spc="-3" dirty="0">
                <a:latin typeface="Arial Narrow"/>
                <a:cs typeface="Arial Narrow"/>
              </a:rPr>
              <a:t>R</a:t>
            </a:r>
            <a:r>
              <a:rPr sz="1050" dirty="0">
                <a:latin typeface="Arial Narrow"/>
                <a:cs typeface="Arial Narrow"/>
              </a:rPr>
              <a:t>eg</a:t>
            </a:r>
            <a:r>
              <a:rPr sz="1050" spc="3" dirty="0">
                <a:latin typeface="Arial Narrow"/>
                <a:cs typeface="Arial Narrow"/>
              </a:rPr>
              <a:t>i</a:t>
            </a:r>
            <a:r>
              <a:rPr sz="1050" dirty="0">
                <a:latin typeface="Arial Narrow"/>
                <a:cs typeface="Arial Narrow"/>
              </a:rPr>
              <a:t>strar</a:t>
            </a:r>
          </a:p>
        </p:txBody>
      </p:sp>
      <p:sp>
        <p:nvSpPr>
          <p:cNvPr id="131" name="object 131"/>
          <p:cNvSpPr txBox="1"/>
          <p:nvPr/>
        </p:nvSpPr>
        <p:spPr>
          <a:xfrm>
            <a:off x="7177208" y="1612580"/>
            <a:ext cx="388348" cy="254772"/>
          </a:xfrm>
          <a:prstGeom prst="rect">
            <a:avLst/>
          </a:prstGeom>
        </p:spPr>
        <p:txBody>
          <a:bodyPr wrap="square" lIns="0" tIns="0" rIns="0" bIns="0" rtlCol="0">
            <a:noAutofit/>
          </a:bodyPr>
          <a:lstStyle/>
          <a:p>
            <a:pPr marL="21720">
              <a:lnSpc>
                <a:spcPts val="855"/>
              </a:lnSpc>
            </a:pPr>
            <a:endParaRPr sz="855"/>
          </a:p>
        </p:txBody>
      </p:sp>
      <p:sp>
        <p:nvSpPr>
          <p:cNvPr id="130" name="object 130"/>
          <p:cNvSpPr txBox="1"/>
          <p:nvPr/>
        </p:nvSpPr>
        <p:spPr>
          <a:xfrm>
            <a:off x="7577503" y="1677740"/>
            <a:ext cx="628134" cy="254772"/>
          </a:xfrm>
          <a:prstGeom prst="rect">
            <a:avLst/>
          </a:prstGeom>
        </p:spPr>
        <p:txBody>
          <a:bodyPr wrap="square" lIns="0" tIns="0" rIns="0" bIns="0" rtlCol="0">
            <a:noAutofit/>
          </a:bodyPr>
          <a:lstStyle/>
          <a:p>
            <a:pPr marL="170498">
              <a:lnSpc>
                <a:spcPct val="95621"/>
              </a:lnSpc>
              <a:spcBef>
                <a:spcPts val="295"/>
              </a:spcBef>
            </a:pPr>
            <a:r>
              <a:rPr sz="1100" spc="-3" dirty="0">
                <a:latin typeface="Arial Narrow"/>
                <a:cs typeface="Arial Narrow"/>
              </a:rPr>
              <a:t>B</a:t>
            </a:r>
            <a:r>
              <a:rPr sz="1100" dirty="0">
                <a:latin typeface="Arial Narrow"/>
                <a:cs typeface="Arial Narrow"/>
              </a:rPr>
              <a:t>ursar</a:t>
            </a:r>
          </a:p>
        </p:txBody>
      </p:sp>
      <p:sp>
        <p:nvSpPr>
          <p:cNvPr id="129" name="object 129"/>
          <p:cNvSpPr txBox="1"/>
          <p:nvPr/>
        </p:nvSpPr>
        <p:spPr>
          <a:xfrm>
            <a:off x="8193691" y="1612580"/>
            <a:ext cx="173322" cy="177884"/>
          </a:xfrm>
          <a:prstGeom prst="rect">
            <a:avLst/>
          </a:prstGeom>
        </p:spPr>
        <p:txBody>
          <a:bodyPr wrap="square" lIns="0" tIns="0" rIns="0" bIns="0" rtlCol="0">
            <a:noAutofit/>
          </a:bodyPr>
          <a:lstStyle/>
          <a:p>
            <a:pPr marL="21720">
              <a:lnSpc>
                <a:spcPts val="855"/>
              </a:lnSpc>
            </a:pPr>
            <a:endParaRPr sz="855"/>
          </a:p>
        </p:txBody>
      </p:sp>
      <p:sp>
        <p:nvSpPr>
          <p:cNvPr id="128" name="object 128"/>
          <p:cNvSpPr txBox="1"/>
          <p:nvPr/>
        </p:nvSpPr>
        <p:spPr>
          <a:xfrm>
            <a:off x="8193695" y="1790470"/>
            <a:ext cx="169413" cy="76887"/>
          </a:xfrm>
          <a:prstGeom prst="rect">
            <a:avLst/>
          </a:prstGeom>
        </p:spPr>
        <p:txBody>
          <a:bodyPr wrap="square" lIns="0" tIns="0" rIns="0" bIns="0" rtlCol="0">
            <a:noAutofit/>
          </a:bodyPr>
          <a:lstStyle/>
          <a:p>
            <a:pPr marL="21720">
              <a:lnSpc>
                <a:spcPts val="599"/>
              </a:lnSpc>
              <a:spcBef>
                <a:spcPts val="6"/>
              </a:spcBef>
            </a:pPr>
            <a:endParaRPr sz="599"/>
          </a:p>
        </p:txBody>
      </p:sp>
      <p:sp>
        <p:nvSpPr>
          <p:cNvPr id="127" name="object 127"/>
          <p:cNvSpPr txBox="1"/>
          <p:nvPr/>
        </p:nvSpPr>
        <p:spPr>
          <a:xfrm>
            <a:off x="6284527" y="1867352"/>
            <a:ext cx="602070" cy="169414"/>
          </a:xfrm>
          <a:prstGeom prst="rect">
            <a:avLst/>
          </a:prstGeom>
        </p:spPr>
        <p:txBody>
          <a:bodyPr wrap="square" lIns="0" tIns="0" rIns="0" bIns="0" rtlCol="0">
            <a:noAutofit/>
          </a:bodyPr>
          <a:lstStyle/>
          <a:p>
            <a:pPr marL="21720">
              <a:lnSpc>
                <a:spcPts val="855"/>
              </a:lnSpc>
            </a:pPr>
            <a:endParaRPr sz="855"/>
          </a:p>
        </p:txBody>
      </p:sp>
      <p:sp>
        <p:nvSpPr>
          <p:cNvPr id="126" name="object 126"/>
          <p:cNvSpPr txBox="1"/>
          <p:nvPr/>
        </p:nvSpPr>
        <p:spPr>
          <a:xfrm>
            <a:off x="6886603" y="1867352"/>
            <a:ext cx="1476505" cy="169414"/>
          </a:xfrm>
          <a:prstGeom prst="rect">
            <a:avLst/>
          </a:prstGeom>
        </p:spPr>
        <p:txBody>
          <a:bodyPr wrap="square" lIns="0" tIns="0" rIns="0" bIns="0" rtlCol="0">
            <a:noAutofit/>
          </a:bodyPr>
          <a:lstStyle/>
          <a:p>
            <a:pPr marL="21720">
              <a:lnSpc>
                <a:spcPts val="855"/>
              </a:lnSpc>
            </a:pPr>
            <a:endParaRPr sz="855"/>
          </a:p>
        </p:txBody>
      </p:sp>
      <p:sp>
        <p:nvSpPr>
          <p:cNvPr id="125" name="object 125"/>
          <p:cNvSpPr txBox="1"/>
          <p:nvPr/>
        </p:nvSpPr>
        <p:spPr>
          <a:xfrm>
            <a:off x="6284527" y="2036767"/>
            <a:ext cx="282790" cy="115982"/>
          </a:xfrm>
          <a:prstGeom prst="rect">
            <a:avLst/>
          </a:prstGeom>
        </p:spPr>
        <p:txBody>
          <a:bodyPr wrap="square" lIns="0" tIns="0" rIns="0" bIns="0" rtlCol="0">
            <a:noAutofit/>
          </a:bodyPr>
          <a:lstStyle/>
          <a:p>
            <a:pPr marL="21720">
              <a:lnSpc>
                <a:spcPts val="855"/>
              </a:lnSpc>
            </a:pPr>
            <a:endParaRPr sz="855"/>
          </a:p>
        </p:txBody>
      </p:sp>
      <p:sp>
        <p:nvSpPr>
          <p:cNvPr id="124" name="object 124"/>
          <p:cNvSpPr txBox="1"/>
          <p:nvPr/>
        </p:nvSpPr>
        <p:spPr>
          <a:xfrm>
            <a:off x="6567323" y="2036767"/>
            <a:ext cx="1132465" cy="115982"/>
          </a:xfrm>
          <a:prstGeom prst="rect">
            <a:avLst/>
          </a:prstGeom>
        </p:spPr>
        <p:txBody>
          <a:bodyPr wrap="square" lIns="0" tIns="0" rIns="0" bIns="0" rtlCol="0">
            <a:noAutofit/>
          </a:bodyPr>
          <a:lstStyle/>
          <a:p>
            <a:pPr marL="21720">
              <a:lnSpc>
                <a:spcPts val="855"/>
              </a:lnSpc>
            </a:pPr>
            <a:endParaRPr sz="855"/>
          </a:p>
        </p:txBody>
      </p:sp>
      <p:sp>
        <p:nvSpPr>
          <p:cNvPr id="123" name="object 123"/>
          <p:cNvSpPr txBox="1"/>
          <p:nvPr/>
        </p:nvSpPr>
        <p:spPr>
          <a:xfrm>
            <a:off x="7699783" y="2036772"/>
            <a:ext cx="663320" cy="252817"/>
          </a:xfrm>
          <a:prstGeom prst="rect">
            <a:avLst/>
          </a:prstGeom>
        </p:spPr>
        <p:txBody>
          <a:bodyPr wrap="square" lIns="0" tIns="0" rIns="0" bIns="0" rtlCol="0">
            <a:noAutofit/>
          </a:bodyPr>
          <a:lstStyle/>
          <a:p>
            <a:pPr marL="21720">
              <a:lnSpc>
                <a:spcPts val="855"/>
              </a:lnSpc>
            </a:pPr>
            <a:endParaRPr sz="855"/>
          </a:p>
        </p:txBody>
      </p:sp>
      <p:sp>
        <p:nvSpPr>
          <p:cNvPr id="122" name="object 122"/>
          <p:cNvSpPr txBox="1"/>
          <p:nvPr/>
        </p:nvSpPr>
        <p:spPr>
          <a:xfrm>
            <a:off x="6254085" y="2181420"/>
            <a:ext cx="658107" cy="344040"/>
          </a:xfrm>
          <a:prstGeom prst="rect">
            <a:avLst/>
          </a:prstGeom>
        </p:spPr>
        <p:txBody>
          <a:bodyPr wrap="square" lIns="0" tIns="0" rIns="0" bIns="0" rtlCol="0">
            <a:noAutofit/>
          </a:bodyPr>
          <a:lstStyle/>
          <a:p>
            <a:pPr marL="261376" marR="116091" indent="-127692">
              <a:lnSpc>
                <a:spcPts val="981"/>
              </a:lnSpc>
              <a:spcBef>
                <a:spcPts val="321"/>
              </a:spcBef>
            </a:pPr>
            <a:r>
              <a:rPr sz="855" spc="-3" dirty="0">
                <a:latin typeface="Arial Narrow"/>
                <a:cs typeface="Arial Narrow"/>
              </a:rPr>
              <a:t>A</a:t>
            </a:r>
            <a:r>
              <a:rPr sz="855" dirty="0">
                <a:latin typeface="Arial Narrow"/>
                <a:cs typeface="Arial Narrow"/>
              </a:rPr>
              <a:t>cade</a:t>
            </a:r>
            <a:r>
              <a:rPr sz="855" spc="3" dirty="0">
                <a:latin typeface="Arial Narrow"/>
                <a:cs typeface="Arial Narrow"/>
              </a:rPr>
              <a:t>m</a:t>
            </a:r>
            <a:r>
              <a:rPr sz="855" dirty="0">
                <a:latin typeface="Arial Narrow"/>
                <a:cs typeface="Arial Narrow"/>
              </a:rPr>
              <a:t>ic </a:t>
            </a:r>
          </a:p>
          <a:p>
            <a:pPr marL="261376" marR="116091">
              <a:lnSpc>
                <a:spcPts val="981"/>
              </a:lnSpc>
              <a:spcBef>
                <a:spcPts val="157"/>
              </a:spcBef>
            </a:pPr>
            <a:r>
              <a:rPr lang="en-US" sz="855" dirty="0">
                <a:latin typeface="Arial Narrow"/>
                <a:cs typeface="Arial Narrow"/>
              </a:rPr>
              <a:t>A</a:t>
            </a:r>
            <a:r>
              <a:rPr sz="855" dirty="0">
                <a:latin typeface="Arial Narrow"/>
                <a:cs typeface="Arial Narrow"/>
              </a:rPr>
              <a:t>ff</a:t>
            </a:r>
            <a:r>
              <a:rPr sz="855" spc="3" dirty="0">
                <a:latin typeface="Arial Narrow"/>
                <a:cs typeface="Arial Narrow"/>
              </a:rPr>
              <a:t>a</a:t>
            </a:r>
            <a:r>
              <a:rPr sz="855" dirty="0">
                <a:latin typeface="Arial Narrow"/>
                <a:cs typeface="Arial Narrow"/>
              </a:rPr>
              <a:t>irs</a:t>
            </a:r>
          </a:p>
        </p:txBody>
      </p:sp>
      <p:sp>
        <p:nvSpPr>
          <p:cNvPr id="121" name="object 121"/>
          <p:cNvSpPr txBox="1"/>
          <p:nvPr/>
        </p:nvSpPr>
        <p:spPr>
          <a:xfrm>
            <a:off x="6942640" y="2152750"/>
            <a:ext cx="48217" cy="344040"/>
          </a:xfrm>
          <a:prstGeom prst="rect">
            <a:avLst/>
          </a:prstGeom>
        </p:spPr>
        <p:txBody>
          <a:bodyPr wrap="square" lIns="0" tIns="0" rIns="0" bIns="0" rtlCol="0">
            <a:noAutofit/>
          </a:bodyPr>
          <a:lstStyle/>
          <a:p>
            <a:pPr marL="21720">
              <a:lnSpc>
                <a:spcPts val="855"/>
              </a:lnSpc>
            </a:pPr>
            <a:endParaRPr sz="855"/>
          </a:p>
        </p:txBody>
      </p:sp>
      <p:sp>
        <p:nvSpPr>
          <p:cNvPr id="120" name="object 120"/>
          <p:cNvSpPr txBox="1"/>
          <p:nvPr/>
        </p:nvSpPr>
        <p:spPr>
          <a:xfrm>
            <a:off x="6971961" y="2190216"/>
            <a:ext cx="658107" cy="344040"/>
          </a:xfrm>
          <a:prstGeom prst="rect">
            <a:avLst/>
          </a:prstGeom>
        </p:spPr>
        <p:txBody>
          <a:bodyPr wrap="square" lIns="0" tIns="0" rIns="0" bIns="0" rtlCol="0">
            <a:noAutofit/>
          </a:bodyPr>
          <a:lstStyle/>
          <a:p>
            <a:pPr marL="160392" marR="161210" algn="ctr">
              <a:lnSpc>
                <a:spcPct val="95621"/>
              </a:lnSpc>
              <a:spcBef>
                <a:spcPts val="321"/>
              </a:spcBef>
            </a:pPr>
            <a:r>
              <a:rPr sz="855" dirty="0">
                <a:latin typeface="Arial Narrow"/>
                <a:cs typeface="Arial Narrow"/>
              </a:rPr>
              <a:t>Cou</a:t>
            </a:r>
            <a:r>
              <a:rPr sz="855" spc="3" dirty="0">
                <a:latin typeface="Arial Narrow"/>
                <a:cs typeface="Arial Narrow"/>
              </a:rPr>
              <a:t>n</a:t>
            </a:r>
            <a:r>
              <a:rPr sz="855" dirty="0">
                <a:latin typeface="Arial Narrow"/>
                <a:cs typeface="Arial Narrow"/>
              </a:rPr>
              <a:t>cil</a:t>
            </a:r>
          </a:p>
          <a:p>
            <a:pPr marL="92558" marR="93864" algn="ctr">
              <a:lnSpc>
                <a:spcPct val="95621"/>
              </a:lnSpc>
              <a:spcBef>
                <a:spcPts val="158"/>
              </a:spcBef>
            </a:pPr>
            <a:r>
              <a:rPr sz="855" spc="-3" dirty="0">
                <a:latin typeface="Arial Narrow"/>
                <a:cs typeface="Arial Narrow"/>
              </a:rPr>
              <a:t>A</a:t>
            </a:r>
            <a:r>
              <a:rPr sz="855" dirty="0">
                <a:latin typeface="Arial Narrow"/>
                <a:cs typeface="Arial Narrow"/>
              </a:rPr>
              <a:t>ff</a:t>
            </a:r>
            <a:r>
              <a:rPr sz="855" spc="3" dirty="0">
                <a:latin typeface="Arial Narrow"/>
                <a:cs typeface="Arial Narrow"/>
              </a:rPr>
              <a:t>a</a:t>
            </a:r>
            <a:r>
              <a:rPr sz="855" dirty="0">
                <a:latin typeface="Arial Narrow"/>
                <a:cs typeface="Arial Narrow"/>
              </a:rPr>
              <a:t>irs</a:t>
            </a:r>
            <a:r>
              <a:rPr sz="855" spc="-20" dirty="0">
                <a:latin typeface="Arial Narrow"/>
                <a:cs typeface="Arial Narrow"/>
              </a:rPr>
              <a:t> </a:t>
            </a:r>
            <a:r>
              <a:rPr sz="855" dirty="0">
                <a:latin typeface="Arial Narrow"/>
                <a:cs typeface="Arial Narrow"/>
              </a:rPr>
              <a:t>Unit</a:t>
            </a:r>
          </a:p>
        </p:txBody>
      </p:sp>
      <p:sp>
        <p:nvSpPr>
          <p:cNvPr id="119" name="object 119"/>
          <p:cNvSpPr txBox="1"/>
          <p:nvPr/>
        </p:nvSpPr>
        <p:spPr>
          <a:xfrm>
            <a:off x="7648965" y="2152755"/>
            <a:ext cx="50823" cy="221541"/>
          </a:xfrm>
          <a:prstGeom prst="rect">
            <a:avLst/>
          </a:prstGeom>
        </p:spPr>
        <p:txBody>
          <a:bodyPr wrap="square" lIns="0" tIns="0" rIns="0" bIns="0" rtlCol="0">
            <a:noAutofit/>
          </a:bodyPr>
          <a:lstStyle/>
          <a:p>
            <a:pPr marL="21720">
              <a:lnSpc>
                <a:spcPts val="855"/>
              </a:lnSpc>
            </a:pPr>
            <a:endParaRPr sz="855"/>
          </a:p>
        </p:txBody>
      </p:sp>
      <p:sp>
        <p:nvSpPr>
          <p:cNvPr id="118" name="object 118"/>
          <p:cNvSpPr txBox="1"/>
          <p:nvPr/>
        </p:nvSpPr>
        <p:spPr>
          <a:xfrm>
            <a:off x="7724769" y="2379508"/>
            <a:ext cx="625528" cy="377923"/>
          </a:xfrm>
          <a:prstGeom prst="rect">
            <a:avLst/>
          </a:prstGeom>
        </p:spPr>
        <p:txBody>
          <a:bodyPr wrap="square" lIns="0" tIns="0" rIns="0" bIns="0" rtlCol="0">
            <a:noAutofit/>
          </a:bodyPr>
          <a:lstStyle/>
          <a:p>
            <a:pPr marL="145738">
              <a:lnSpc>
                <a:spcPct val="95621"/>
              </a:lnSpc>
              <a:spcBef>
                <a:spcPts val="350"/>
              </a:spcBef>
            </a:pPr>
            <a:r>
              <a:rPr sz="855" spc="3" dirty="0">
                <a:latin typeface="Arial Narrow"/>
                <a:cs typeface="Arial Narrow"/>
              </a:rPr>
              <a:t>Tr</a:t>
            </a:r>
            <a:r>
              <a:rPr sz="855" dirty="0">
                <a:latin typeface="Arial Narrow"/>
                <a:cs typeface="Arial Narrow"/>
              </a:rPr>
              <a:t>e</a:t>
            </a:r>
            <a:r>
              <a:rPr sz="855" spc="3" dirty="0">
                <a:latin typeface="Arial Narrow"/>
                <a:cs typeface="Arial Narrow"/>
              </a:rPr>
              <a:t>a</a:t>
            </a:r>
            <a:r>
              <a:rPr sz="855" dirty="0">
                <a:latin typeface="Arial Narrow"/>
                <a:cs typeface="Arial Narrow"/>
              </a:rPr>
              <a:t>su</a:t>
            </a:r>
            <a:r>
              <a:rPr sz="855" spc="3" dirty="0">
                <a:latin typeface="Arial Narrow"/>
                <a:cs typeface="Arial Narrow"/>
              </a:rPr>
              <a:t>r</a:t>
            </a:r>
            <a:r>
              <a:rPr sz="855" dirty="0">
                <a:latin typeface="Arial Narrow"/>
                <a:cs typeface="Arial Narrow"/>
              </a:rPr>
              <a:t>y</a:t>
            </a:r>
          </a:p>
        </p:txBody>
      </p:sp>
      <p:sp>
        <p:nvSpPr>
          <p:cNvPr id="117" name="object 117"/>
          <p:cNvSpPr txBox="1"/>
          <p:nvPr/>
        </p:nvSpPr>
        <p:spPr>
          <a:xfrm>
            <a:off x="8325312" y="2289589"/>
            <a:ext cx="37792" cy="175929"/>
          </a:xfrm>
          <a:prstGeom prst="rect">
            <a:avLst/>
          </a:prstGeom>
        </p:spPr>
        <p:txBody>
          <a:bodyPr wrap="square" lIns="0" tIns="0" rIns="0" bIns="0" rtlCol="0">
            <a:noAutofit/>
          </a:bodyPr>
          <a:lstStyle/>
          <a:p>
            <a:pPr marL="21720">
              <a:lnSpc>
                <a:spcPts val="855"/>
              </a:lnSpc>
            </a:pPr>
            <a:endParaRPr sz="855"/>
          </a:p>
        </p:txBody>
      </p:sp>
      <p:sp>
        <p:nvSpPr>
          <p:cNvPr id="116" name="object 116"/>
          <p:cNvSpPr txBox="1"/>
          <p:nvPr/>
        </p:nvSpPr>
        <p:spPr>
          <a:xfrm>
            <a:off x="7648965" y="2374291"/>
            <a:ext cx="50823" cy="122498"/>
          </a:xfrm>
          <a:prstGeom prst="rect">
            <a:avLst/>
          </a:prstGeom>
        </p:spPr>
        <p:txBody>
          <a:bodyPr wrap="square" lIns="0" tIns="0" rIns="0" bIns="0" rtlCol="0">
            <a:noAutofit/>
          </a:bodyPr>
          <a:lstStyle/>
          <a:p>
            <a:pPr marL="21720">
              <a:lnSpc>
                <a:spcPts val="855"/>
              </a:lnSpc>
            </a:pPr>
            <a:endParaRPr sz="855"/>
          </a:p>
        </p:txBody>
      </p:sp>
      <p:sp>
        <p:nvSpPr>
          <p:cNvPr id="115" name="object 115"/>
          <p:cNvSpPr txBox="1"/>
          <p:nvPr/>
        </p:nvSpPr>
        <p:spPr>
          <a:xfrm>
            <a:off x="8325312" y="2465519"/>
            <a:ext cx="37792" cy="201993"/>
          </a:xfrm>
          <a:prstGeom prst="rect">
            <a:avLst/>
          </a:prstGeom>
        </p:spPr>
        <p:txBody>
          <a:bodyPr wrap="square" lIns="0" tIns="0" rIns="0" bIns="0" rtlCol="0">
            <a:noAutofit/>
          </a:bodyPr>
          <a:lstStyle/>
          <a:p>
            <a:pPr marL="21720">
              <a:lnSpc>
                <a:spcPts val="855"/>
              </a:lnSpc>
            </a:pPr>
            <a:endParaRPr sz="855"/>
          </a:p>
        </p:txBody>
      </p:sp>
      <p:sp>
        <p:nvSpPr>
          <p:cNvPr id="114" name="object 114"/>
          <p:cNvSpPr txBox="1"/>
          <p:nvPr/>
        </p:nvSpPr>
        <p:spPr>
          <a:xfrm>
            <a:off x="6284527" y="2496795"/>
            <a:ext cx="282790" cy="93829"/>
          </a:xfrm>
          <a:prstGeom prst="rect">
            <a:avLst/>
          </a:prstGeom>
        </p:spPr>
        <p:txBody>
          <a:bodyPr wrap="square" lIns="0" tIns="0" rIns="0" bIns="0" rtlCol="0">
            <a:noAutofit/>
          </a:bodyPr>
          <a:lstStyle/>
          <a:p>
            <a:pPr marL="21720">
              <a:lnSpc>
                <a:spcPts val="727"/>
              </a:lnSpc>
              <a:spcBef>
                <a:spcPts val="12"/>
              </a:spcBef>
            </a:pPr>
            <a:endParaRPr sz="727"/>
          </a:p>
        </p:txBody>
      </p:sp>
      <p:sp>
        <p:nvSpPr>
          <p:cNvPr id="112" name="object 112"/>
          <p:cNvSpPr txBox="1"/>
          <p:nvPr/>
        </p:nvSpPr>
        <p:spPr>
          <a:xfrm>
            <a:off x="6169202" y="2648348"/>
            <a:ext cx="776045" cy="330356"/>
          </a:xfrm>
          <a:prstGeom prst="rect">
            <a:avLst/>
          </a:prstGeom>
        </p:spPr>
        <p:txBody>
          <a:bodyPr wrap="square" lIns="0" tIns="0" rIns="0" bIns="0" rtlCol="0">
            <a:noAutofit/>
          </a:bodyPr>
          <a:lstStyle/>
          <a:p>
            <a:pPr marL="89375" marR="70725" indent="165287" algn="ctr">
              <a:lnSpc>
                <a:spcPts val="981"/>
              </a:lnSpc>
              <a:spcBef>
                <a:spcPts val="321"/>
              </a:spcBef>
            </a:pPr>
            <a:r>
              <a:rPr lang="en-US" sz="855" spc="3" dirty="0">
                <a:latin typeface="Arial Narrow"/>
                <a:cs typeface="Arial Narrow"/>
              </a:rPr>
              <a:t>Se</a:t>
            </a:r>
            <a:r>
              <a:rPr sz="855" spc="3" dirty="0">
                <a:latin typeface="Arial Narrow"/>
                <a:cs typeface="Arial Narrow"/>
              </a:rPr>
              <a:t>n</a:t>
            </a:r>
            <a:r>
              <a:rPr sz="855" dirty="0">
                <a:latin typeface="Arial Narrow"/>
                <a:cs typeface="Arial Narrow"/>
              </a:rPr>
              <a:t>ate</a:t>
            </a:r>
            <a:r>
              <a:rPr sz="855" spc="-9" dirty="0">
                <a:latin typeface="Arial Narrow"/>
                <a:cs typeface="Arial Narrow"/>
              </a:rPr>
              <a:t> </a:t>
            </a:r>
            <a:r>
              <a:rPr sz="855" dirty="0">
                <a:latin typeface="Arial Narrow"/>
                <a:cs typeface="Arial Narrow"/>
              </a:rPr>
              <a:t>&amp; </a:t>
            </a:r>
          </a:p>
          <a:p>
            <a:pPr marL="89375" marR="70725" algn="ctr">
              <a:lnSpc>
                <a:spcPts val="981"/>
              </a:lnSpc>
              <a:spcBef>
                <a:spcPts val="157"/>
              </a:spcBef>
            </a:pPr>
            <a:r>
              <a:rPr sz="855" dirty="0">
                <a:latin typeface="Arial Narrow"/>
                <a:cs typeface="Arial Narrow"/>
              </a:rPr>
              <a:t>Ce</a:t>
            </a:r>
            <a:r>
              <a:rPr sz="855" spc="3" dirty="0">
                <a:latin typeface="Arial Narrow"/>
                <a:cs typeface="Arial Narrow"/>
              </a:rPr>
              <a:t>r</a:t>
            </a:r>
            <a:r>
              <a:rPr sz="855" dirty="0">
                <a:latin typeface="Arial Narrow"/>
                <a:cs typeface="Arial Narrow"/>
              </a:rPr>
              <a:t>e</a:t>
            </a:r>
            <a:r>
              <a:rPr sz="855" spc="3" dirty="0">
                <a:latin typeface="Arial Narrow"/>
                <a:cs typeface="Arial Narrow"/>
              </a:rPr>
              <a:t>m</a:t>
            </a:r>
            <a:r>
              <a:rPr sz="855" dirty="0">
                <a:latin typeface="Arial Narrow"/>
                <a:cs typeface="Arial Narrow"/>
              </a:rPr>
              <a:t>o</a:t>
            </a:r>
            <a:r>
              <a:rPr sz="855" spc="3" dirty="0">
                <a:latin typeface="Arial Narrow"/>
                <a:cs typeface="Arial Narrow"/>
              </a:rPr>
              <a:t>n</a:t>
            </a:r>
            <a:r>
              <a:rPr sz="855" dirty="0">
                <a:latin typeface="Arial Narrow"/>
                <a:cs typeface="Arial Narrow"/>
              </a:rPr>
              <a:t>ies</a:t>
            </a:r>
          </a:p>
        </p:txBody>
      </p:sp>
      <p:sp>
        <p:nvSpPr>
          <p:cNvPr id="111" name="object 111"/>
          <p:cNvSpPr txBox="1"/>
          <p:nvPr/>
        </p:nvSpPr>
        <p:spPr>
          <a:xfrm>
            <a:off x="6942640" y="2590619"/>
            <a:ext cx="48217" cy="330356"/>
          </a:xfrm>
          <a:prstGeom prst="rect">
            <a:avLst/>
          </a:prstGeom>
        </p:spPr>
        <p:txBody>
          <a:bodyPr wrap="square" lIns="0" tIns="0" rIns="0" bIns="0" rtlCol="0">
            <a:noAutofit/>
          </a:bodyPr>
          <a:lstStyle/>
          <a:p>
            <a:pPr marL="21720">
              <a:lnSpc>
                <a:spcPts val="855"/>
              </a:lnSpc>
            </a:pPr>
            <a:endParaRPr sz="855"/>
          </a:p>
        </p:txBody>
      </p:sp>
      <p:sp>
        <p:nvSpPr>
          <p:cNvPr id="110" name="object 110"/>
          <p:cNvSpPr txBox="1"/>
          <p:nvPr/>
        </p:nvSpPr>
        <p:spPr>
          <a:xfrm>
            <a:off x="6990856" y="2627331"/>
            <a:ext cx="658107" cy="330356"/>
          </a:xfrm>
          <a:prstGeom prst="rect">
            <a:avLst/>
          </a:prstGeom>
        </p:spPr>
        <p:txBody>
          <a:bodyPr wrap="square" lIns="0" tIns="0" rIns="0" bIns="0" rtlCol="0">
            <a:noAutofit/>
          </a:bodyPr>
          <a:lstStyle/>
          <a:p>
            <a:pPr marL="165605" marR="165873" algn="ctr">
              <a:lnSpc>
                <a:spcPct val="95621"/>
              </a:lnSpc>
              <a:spcBef>
                <a:spcPts val="321"/>
              </a:spcBef>
            </a:pPr>
            <a:r>
              <a:rPr sz="855" dirty="0">
                <a:latin typeface="Arial Narrow"/>
                <a:cs typeface="Arial Narrow"/>
              </a:rPr>
              <a:t>Hu</a:t>
            </a:r>
            <a:r>
              <a:rPr sz="855" spc="3" dirty="0">
                <a:latin typeface="Arial Narrow"/>
                <a:cs typeface="Arial Narrow"/>
              </a:rPr>
              <a:t>m</a:t>
            </a:r>
            <a:r>
              <a:rPr sz="855" dirty="0">
                <a:latin typeface="Arial Narrow"/>
                <a:cs typeface="Arial Narrow"/>
              </a:rPr>
              <a:t>an</a:t>
            </a:r>
          </a:p>
          <a:p>
            <a:pPr marL="96467" marR="99218" algn="ctr">
              <a:lnSpc>
                <a:spcPct val="95621"/>
              </a:lnSpc>
              <a:spcBef>
                <a:spcPts val="158"/>
              </a:spcBef>
            </a:pPr>
            <a:r>
              <a:rPr sz="855" dirty="0">
                <a:latin typeface="Arial Narrow"/>
                <a:cs typeface="Arial Narrow"/>
              </a:rPr>
              <a:t>Resou</a:t>
            </a:r>
            <a:r>
              <a:rPr sz="855" spc="3" dirty="0">
                <a:latin typeface="Arial Narrow"/>
                <a:cs typeface="Arial Narrow"/>
              </a:rPr>
              <a:t>r</a:t>
            </a:r>
            <a:r>
              <a:rPr sz="855" dirty="0">
                <a:latin typeface="Arial Narrow"/>
                <a:cs typeface="Arial Narrow"/>
              </a:rPr>
              <a:t>ces</a:t>
            </a:r>
          </a:p>
        </p:txBody>
      </p:sp>
      <p:sp>
        <p:nvSpPr>
          <p:cNvPr id="109" name="object 109"/>
          <p:cNvSpPr txBox="1"/>
          <p:nvPr/>
        </p:nvSpPr>
        <p:spPr>
          <a:xfrm>
            <a:off x="7648965" y="2590624"/>
            <a:ext cx="50823" cy="182445"/>
          </a:xfrm>
          <a:prstGeom prst="rect">
            <a:avLst/>
          </a:prstGeom>
        </p:spPr>
        <p:txBody>
          <a:bodyPr wrap="square" lIns="0" tIns="0" rIns="0" bIns="0" rtlCol="0">
            <a:noAutofit/>
          </a:bodyPr>
          <a:lstStyle/>
          <a:p>
            <a:pPr marL="21720">
              <a:lnSpc>
                <a:spcPts val="855"/>
              </a:lnSpc>
            </a:pPr>
            <a:endParaRPr sz="855"/>
          </a:p>
        </p:txBody>
      </p:sp>
      <p:sp>
        <p:nvSpPr>
          <p:cNvPr id="108" name="object 108"/>
          <p:cNvSpPr txBox="1"/>
          <p:nvPr/>
        </p:nvSpPr>
        <p:spPr>
          <a:xfrm>
            <a:off x="7699783" y="2667507"/>
            <a:ext cx="663320" cy="253468"/>
          </a:xfrm>
          <a:prstGeom prst="rect">
            <a:avLst/>
          </a:prstGeom>
        </p:spPr>
        <p:txBody>
          <a:bodyPr wrap="square" lIns="0" tIns="0" rIns="0" bIns="0" rtlCol="0">
            <a:noAutofit/>
          </a:bodyPr>
          <a:lstStyle/>
          <a:p>
            <a:pPr marL="21720">
              <a:lnSpc>
                <a:spcPts val="855"/>
              </a:lnSpc>
            </a:pPr>
            <a:endParaRPr sz="855"/>
          </a:p>
        </p:txBody>
      </p:sp>
      <p:sp>
        <p:nvSpPr>
          <p:cNvPr id="107" name="object 107"/>
          <p:cNvSpPr txBox="1"/>
          <p:nvPr/>
        </p:nvSpPr>
        <p:spPr>
          <a:xfrm>
            <a:off x="7648965" y="2773070"/>
            <a:ext cx="50823" cy="147911"/>
          </a:xfrm>
          <a:prstGeom prst="rect">
            <a:avLst/>
          </a:prstGeom>
        </p:spPr>
        <p:txBody>
          <a:bodyPr wrap="square" lIns="0" tIns="0" rIns="0" bIns="0" rtlCol="0">
            <a:noAutofit/>
          </a:bodyPr>
          <a:lstStyle/>
          <a:p>
            <a:pPr marL="21720">
              <a:lnSpc>
                <a:spcPts val="855"/>
              </a:lnSpc>
            </a:pPr>
            <a:endParaRPr sz="855"/>
          </a:p>
        </p:txBody>
      </p:sp>
      <p:sp>
        <p:nvSpPr>
          <p:cNvPr id="106" name="object 106"/>
          <p:cNvSpPr txBox="1"/>
          <p:nvPr/>
        </p:nvSpPr>
        <p:spPr>
          <a:xfrm>
            <a:off x="6284527" y="2920981"/>
            <a:ext cx="282790" cy="107513"/>
          </a:xfrm>
          <a:prstGeom prst="rect">
            <a:avLst/>
          </a:prstGeom>
        </p:spPr>
        <p:txBody>
          <a:bodyPr wrap="square" lIns="0" tIns="0" rIns="0" bIns="0" rtlCol="0">
            <a:noAutofit/>
          </a:bodyPr>
          <a:lstStyle/>
          <a:p>
            <a:pPr marL="21720">
              <a:lnSpc>
                <a:spcPts val="812"/>
              </a:lnSpc>
              <a:spcBef>
                <a:spcPts val="34"/>
              </a:spcBef>
            </a:pPr>
            <a:endParaRPr sz="812"/>
          </a:p>
        </p:txBody>
      </p:sp>
      <p:sp>
        <p:nvSpPr>
          <p:cNvPr id="105" name="object 105"/>
          <p:cNvSpPr txBox="1"/>
          <p:nvPr/>
        </p:nvSpPr>
        <p:spPr>
          <a:xfrm>
            <a:off x="6567323" y="2920981"/>
            <a:ext cx="1132465" cy="107513"/>
          </a:xfrm>
          <a:prstGeom prst="rect">
            <a:avLst/>
          </a:prstGeom>
        </p:spPr>
        <p:txBody>
          <a:bodyPr wrap="square" lIns="0" tIns="0" rIns="0" bIns="0" rtlCol="0">
            <a:noAutofit/>
          </a:bodyPr>
          <a:lstStyle/>
          <a:p>
            <a:pPr marL="21720">
              <a:lnSpc>
                <a:spcPts val="812"/>
              </a:lnSpc>
              <a:spcBef>
                <a:spcPts val="34"/>
              </a:spcBef>
            </a:pPr>
            <a:endParaRPr sz="812"/>
          </a:p>
        </p:txBody>
      </p:sp>
      <p:sp>
        <p:nvSpPr>
          <p:cNvPr id="104" name="object 104"/>
          <p:cNvSpPr txBox="1"/>
          <p:nvPr/>
        </p:nvSpPr>
        <p:spPr>
          <a:xfrm>
            <a:off x="7742462" y="2961012"/>
            <a:ext cx="592948" cy="364240"/>
          </a:xfrm>
          <a:prstGeom prst="rect">
            <a:avLst/>
          </a:prstGeom>
        </p:spPr>
        <p:txBody>
          <a:bodyPr wrap="square" lIns="0" tIns="0" rIns="0" bIns="0" rtlCol="0">
            <a:noAutofit/>
          </a:bodyPr>
          <a:lstStyle/>
          <a:p>
            <a:pPr marL="205026" marR="187406" algn="ctr">
              <a:lnSpc>
                <a:spcPct val="95621"/>
              </a:lnSpc>
              <a:spcBef>
                <a:spcPts val="214"/>
              </a:spcBef>
            </a:pPr>
            <a:r>
              <a:rPr sz="855" spc="3" dirty="0">
                <a:latin typeface="Arial Narrow"/>
                <a:cs typeface="Arial Narrow"/>
              </a:rPr>
              <a:t>F</a:t>
            </a:r>
            <a:r>
              <a:rPr sz="855" dirty="0">
                <a:latin typeface="Arial Narrow"/>
                <a:cs typeface="Arial Narrow"/>
              </a:rPr>
              <a:t>inal</a:t>
            </a:r>
          </a:p>
          <a:p>
            <a:pPr marL="142404" marR="124792" algn="ctr">
              <a:lnSpc>
                <a:spcPct val="95621"/>
              </a:lnSpc>
              <a:spcBef>
                <a:spcPts val="158"/>
              </a:spcBef>
            </a:pPr>
            <a:r>
              <a:rPr sz="855" spc="-3" dirty="0">
                <a:latin typeface="Arial Narrow"/>
                <a:cs typeface="Arial Narrow"/>
              </a:rPr>
              <a:t>A</a:t>
            </a:r>
            <a:r>
              <a:rPr sz="855" dirty="0">
                <a:latin typeface="Arial Narrow"/>
                <a:cs typeface="Arial Narrow"/>
              </a:rPr>
              <a:t>ccou</a:t>
            </a:r>
            <a:r>
              <a:rPr sz="855" spc="3" dirty="0">
                <a:latin typeface="Arial Narrow"/>
                <a:cs typeface="Arial Narrow"/>
              </a:rPr>
              <a:t>n</a:t>
            </a:r>
            <a:r>
              <a:rPr sz="855" dirty="0">
                <a:latin typeface="Arial Narrow"/>
                <a:cs typeface="Arial Narrow"/>
              </a:rPr>
              <a:t>t</a:t>
            </a:r>
          </a:p>
        </p:txBody>
      </p:sp>
      <p:sp>
        <p:nvSpPr>
          <p:cNvPr id="103" name="object 103"/>
          <p:cNvSpPr txBox="1"/>
          <p:nvPr/>
        </p:nvSpPr>
        <p:spPr>
          <a:xfrm>
            <a:off x="8325312" y="2920981"/>
            <a:ext cx="37792" cy="151821"/>
          </a:xfrm>
          <a:prstGeom prst="rect">
            <a:avLst/>
          </a:prstGeom>
        </p:spPr>
        <p:txBody>
          <a:bodyPr wrap="square" lIns="0" tIns="0" rIns="0" bIns="0" rtlCol="0">
            <a:noAutofit/>
          </a:bodyPr>
          <a:lstStyle/>
          <a:p>
            <a:pPr marL="21720">
              <a:lnSpc>
                <a:spcPts val="855"/>
              </a:lnSpc>
            </a:pPr>
            <a:endParaRPr sz="855"/>
          </a:p>
        </p:txBody>
      </p:sp>
      <p:sp>
        <p:nvSpPr>
          <p:cNvPr id="102" name="object 102"/>
          <p:cNvSpPr txBox="1"/>
          <p:nvPr/>
        </p:nvSpPr>
        <p:spPr>
          <a:xfrm>
            <a:off x="6297770" y="3079312"/>
            <a:ext cx="658107" cy="344040"/>
          </a:xfrm>
          <a:prstGeom prst="rect">
            <a:avLst/>
          </a:prstGeom>
        </p:spPr>
        <p:txBody>
          <a:bodyPr wrap="square" lIns="0" tIns="0" rIns="0" bIns="0" rtlCol="0">
            <a:noAutofit/>
          </a:bodyPr>
          <a:lstStyle/>
          <a:p>
            <a:pPr marL="82202" marR="82051" algn="ctr">
              <a:lnSpc>
                <a:spcPct val="95621"/>
              </a:lnSpc>
              <a:spcBef>
                <a:spcPts val="321"/>
              </a:spcBef>
            </a:pPr>
            <a:r>
              <a:rPr sz="900" spc="-3" dirty="0">
                <a:latin typeface="Arial Narrow"/>
                <a:cs typeface="Arial Narrow"/>
              </a:rPr>
              <a:t>A</a:t>
            </a:r>
            <a:r>
              <a:rPr sz="900" dirty="0">
                <a:latin typeface="Arial Narrow"/>
                <a:cs typeface="Arial Narrow"/>
              </a:rPr>
              <a:t>d</a:t>
            </a:r>
            <a:r>
              <a:rPr sz="900" spc="3" dirty="0">
                <a:latin typeface="Arial Narrow"/>
                <a:cs typeface="Arial Narrow"/>
              </a:rPr>
              <a:t>m</a:t>
            </a:r>
            <a:r>
              <a:rPr sz="900" dirty="0">
                <a:latin typeface="Arial Narrow"/>
                <a:cs typeface="Arial Narrow"/>
              </a:rPr>
              <a:t>iss</a:t>
            </a:r>
            <a:r>
              <a:rPr sz="900" spc="-3" dirty="0">
                <a:latin typeface="Arial Narrow"/>
                <a:cs typeface="Arial Narrow"/>
              </a:rPr>
              <a:t>i</a:t>
            </a:r>
            <a:r>
              <a:rPr sz="900" dirty="0">
                <a:latin typeface="Arial Narrow"/>
                <a:cs typeface="Arial Narrow"/>
              </a:rPr>
              <a:t>o</a:t>
            </a:r>
            <a:r>
              <a:rPr sz="900" spc="3" dirty="0">
                <a:latin typeface="Arial Narrow"/>
                <a:cs typeface="Arial Narrow"/>
              </a:rPr>
              <a:t>n</a:t>
            </a:r>
            <a:r>
              <a:rPr sz="900" dirty="0">
                <a:latin typeface="Arial Narrow"/>
                <a:cs typeface="Arial Narrow"/>
              </a:rPr>
              <a:t>s</a:t>
            </a:r>
          </a:p>
          <a:p>
            <a:pPr marL="192902" marR="195507" algn="ctr">
              <a:lnSpc>
                <a:spcPct val="95621"/>
              </a:lnSpc>
              <a:spcBef>
                <a:spcPts val="158"/>
              </a:spcBef>
            </a:pPr>
            <a:r>
              <a:rPr sz="900" dirty="0">
                <a:latin typeface="Arial Narrow"/>
                <a:cs typeface="Arial Narrow"/>
              </a:rPr>
              <a:t>O</a:t>
            </a:r>
            <a:r>
              <a:rPr lang="en-US" sz="900" dirty="0">
                <a:latin typeface="Arial Narrow"/>
                <a:cs typeface="Arial Narrow"/>
              </a:rPr>
              <a:t>ffice</a:t>
            </a:r>
            <a:endParaRPr sz="900" dirty="0">
              <a:latin typeface="Arial Narrow"/>
              <a:cs typeface="Arial Narrow"/>
            </a:endParaRPr>
          </a:p>
        </p:txBody>
      </p:sp>
      <p:sp>
        <p:nvSpPr>
          <p:cNvPr id="101" name="object 101"/>
          <p:cNvSpPr txBox="1"/>
          <p:nvPr/>
        </p:nvSpPr>
        <p:spPr>
          <a:xfrm>
            <a:off x="6942640" y="3028489"/>
            <a:ext cx="48217" cy="344040"/>
          </a:xfrm>
          <a:prstGeom prst="rect">
            <a:avLst/>
          </a:prstGeom>
        </p:spPr>
        <p:txBody>
          <a:bodyPr wrap="square" lIns="0" tIns="0" rIns="0" bIns="0" rtlCol="0">
            <a:noAutofit/>
          </a:bodyPr>
          <a:lstStyle/>
          <a:p>
            <a:pPr marL="21720">
              <a:lnSpc>
                <a:spcPts val="855"/>
              </a:lnSpc>
            </a:pPr>
            <a:endParaRPr sz="855"/>
          </a:p>
        </p:txBody>
      </p:sp>
      <p:sp>
        <p:nvSpPr>
          <p:cNvPr id="100" name="object 100"/>
          <p:cNvSpPr txBox="1"/>
          <p:nvPr/>
        </p:nvSpPr>
        <p:spPr>
          <a:xfrm>
            <a:off x="6964703" y="3040868"/>
            <a:ext cx="658107" cy="344040"/>
          </a:xfrm>
          <a:prstGeom prst="rect">
            <a:avLst/>
          </a:prstGeom>
        </p:spPr>
        <p:txBody>
          <a:bodyPr wrap="square" lIns="0" tIns="0" rIns="0" bIns="0" rtlCol="0">
            <a:noAutofit/>
          </a:bodyPr>
          <a:lstStyle/>
          <a:p>
            <a:pPr marL="217732" marR="217700" algn="ctr">
              <a:lnSpc>
                <a:spcPct val="95621"/>
              </a:lnSpc>
              <a:spcBef>
                <a:spcPts val="321"/>
              </a:spcBef>
            </a:pPr>
            <a:r>
              <a:rPr sz="855" spc="-3" dirty="0">
                <a:latin typeface="Arial Narrow"/>
                <a:cs typeface="Arial Narrow"/>
              </a:rPr>
              <a:t>S</a:t>
            </a:r>
            <a:r>
              <a:rPr sz="855" dirty="0">
                <a:latin typeface="Arial Narrow"/>
                <a:cs typeface="Arial Narrow"/>
              </a:rPr>
              <a:t>ta</a:t>
            </a:r>
            <a:r>
              <a:rPr sz="855" spc="3" dirty="0">
                <a:latin typeface="Arial Narrow"/>
                <a:cs typeface="Arial Narrow"/>
              </a:rPr>
              <a:t>f</a:t>
            </a:r>
            <a:r>
              <a:rPr sz="855" dirty="0">
                <a:latin typeface="Arial Narrow"/>
                <a:cs typeface="Arial Narrow"/>
              </a:rPr>
              <a:t>f</a:t>
            </a:r>
          </a:p>
          <a:p>
            <a:pPr marL="106893" marR="107882" algn="ctr">
              <a:lnSpc>
                <a:spcPct val="95621"/>
              </a:lnSpc>
              <a:spcBef>
                <a:spcPts val="145"/>
              </a:spcBef>
            </a:pPr>
            <a:r>
              <a:rPr sz="855" spc="3" dirty="0">
                <a:latin typeface="Arial Narrow"/>
                <a:cs typeface="Arial Narrow"/>
              </a:rPr>
              <a:t>Tr</a:t>
            </a:r>
            <a:r>
              <a:rPr sz="855" dirty="0">
                <a:latin typeface="Arial Narrow"/>
                <a:cs typeface="Arial Narrow"/>
              </a:rPr>
              <a:t>aining</a:t>
            </a:r>
          </a:p>
        </p:txBody>
      </p:sp>
      <p:sp>
        <p:nvSpPr>
          <p:cNvPr id="99" name="object 99"/>
          <p:cNvSpPr txBox="1"/>
          <p:nvPr/>
        </p:nvSpPr>
        <p:spPr>
          <a:xfrm>
            <a:off x="7648965" y="3028488"/>
            <a:ext cx="50823" cy="198084"/>
          </a:xfrm>
          <a:prstGeom prst="rect">
            <a:avLst/>
          </a:prstGeom>
        </p:spPr>
        <p:txBody>
          <a:bodyPr wrap="square" lIns="0" tIns="0" rIns="0" bIns="0" rtlCol="0">
            <a:noAutofit/>
          </a:bodyPr>
          <a:lstStyle/>
          <a:p>
            <a:pPr marL="21720">
              <a:lnSpc>
                <a:spcPts val="855"/>
              </a:lnSpc>
            </a:pPr>
            <a:endParaRPr sz="855"/>
          </a:p>
        </p:txBody>
      </p:sp>
      <p:sp>
        <p:nvSpPr>
          <p:cNvPr id="98" name="object 98"/>
          <p:cNvSpPr txBox="1"/>
          <p:nvPr/>
        </p:nvSpPr>
        <p:spPr>
          <a:xfrm>
            <a:off x="8325312" y="3072802"/>
            <a:ext cx="37792" cy="212419"/>
          </a:xfrm>
          <a:prstGeom prst="rect">
            <a:avLst/>
          </a:prstGeom>
        </p:spPr>
        <p:txBody>
          <a:bodyPr wrap="square" lIns="0" tIns="0" rIns="0" bIns="0" rtlCol="0">
            <a:noAutofit/>
          </a:bodyPr>
          <a:lstStyle/>
          <a:p>
            <a:pPr marL="21720">
              <a:lnSpc>
                <a:spcPts val="855"/>
              </a:lnSpc>
            </a:pPr>
            <a:endParaRPr sz="855"/>
          </a:p>
        </p:txBody>
      </p:sp>
      <p:sp>
        <p:nvSpPr>
          <p:cNvPr id="97" name="object 97"/>
          <p:cNvSpPr txBox="1"/>
          <p:nvPr/>
        </p:nvSpPr>
        <p:spPr>
          <a:xfrm>
            <a:off x="7648965" y="3226572"/>
            <a:ext cx="50823" cy="145956"/>
          </a:xfrm>
          <a:prstGeom prst="rect">
            <a:avLst/>
          </a:prstGeom>
        </p:spPr>
        <p:txBody>
          <a:bodyPr wrap="square" lIns="0" tIns="0" rIns="0" bIns="0" rtlCol="0">
            <a:noAutofit/>
          </a:bodyPr>
          <a:lstStyle/>
          <a:p>
            <a:pPr marL="21720">
              <a:lnSpc>
                <a:spcPts val="855"/>
              </a:lnSpc>
            </a:pPr>
            <a:endParaRPr sz="855"/>
          </a:p>
        </p:txBody>
      </p:sp>
      <p:sp>
        <p:nvSpPr>
          <p:cNvPr id="96" name="object 96"/>
          <p:cNvSpPr txBox="1"/>
          <p:nvPr/>
        </p:nvSpPr>
        <p:spPr>
          <a:xfrm>
            <a:off x="7699783" y="3285216"/>
            <a:ext cx="663320" cy="235876"/>
          </a:xfrm>
          <a:prstGeom prst="rect">
            <a:avLst/>
          </a:prstGeom>
        </p:spPr>
        <p:txBody>
          <a:bodyPr wrap="square" lIns="0" tIns="0" rIns="0" bIns="0" rtlCol="0">
            <a:noAutofit/>
          </a:bodyPr>
          <a:lstStyle/>
          <a:p>
            <a:pPr marL="21720">
              <a:lnSpc>
                <a:spcPts val="855"/>
              </a:lnSpc>
            </a:pPr>
            <a:endParaRPr sz="855"/>
          </a:p>
        </p:txBody>
      </p:sp>
      <p:sp>
        <p:nvSpPr>
          <p:cNvPr id="95" name="object 95"/>
          <p:cNvSpPr txBox="1"/>
          <p:nvPr/>
        </p:nvSpPr>
        <p:spPr>
          <a:xfrm>
            <a:off x="6284527" y="3372529"/>
            <a:ext cx="282790" cy="110118"/>
          </a:xfrm>
          <a:prstGeom prst="rect">
            <a:avLst/>
          </a:prstGeom>
        </p:spPr>
        <p:txBody>
          <a:bodyPr wrap="square" lIns="0" tIns="0" rIns="0" bIns="0" rtlCol="0">
            <a:noAutofit/>
          </a:bodyPr>
          <a:lstStyle/>
          <a:p>
            <a:pPr marL="21720">
              <a:lnSpc>
                <a:spcPts val="855"/>
              </a:lnSpc>
            </a:pPr>
            <a:endParaRPr sz="855"/>
          </a:p>
        </p:txBody>
      </p:sp>
      <p:sp>
        <p:nvSpPr>
          <p:cNvPr id="94" name="object 94"/>
          <p:cNvSpPr txBox="1"/>
          <p:nvPr/>
        </p:nvSpPr>
        <p:spPr>
          <a:xfrm>
            <a:off x="6567323" y="3372529"/>
            <a:ext cx="1132465" cy="110118"/>
          </a:xfrm>
          <a:prstGeom prst="rect">
            <a:avLst/>
          </a:prstGeom>
        </p:spPr>
        <p:txBody>
          <a:bodyPr wrap="square" lIns="0" tIns="0" rIns="0" bIns="0" rtlCol="0">
            <a:noAutofit/>
          </a:bodyPr>
          <a:lstStyle/>
          <a:p>
            <a:pPr marL="21720">
              <a:lnSpc>
                <a:spcPts val="855"/>
              </a:lnSpc>
            </a:pPr>
            <a:endParaRPr sz="855"/>
          </a:p>
        </p:txBody>
      </p:sp>
      <p:sp>
        <p:nvSpPr>
          <p:cNvPr id="93" name="object 93"/>
          <p:cNvSpPr txBox="1"/>
          <p:nvPr/>
        </p:nvSpPr>
        <p:spPr>
          <a:xfrm>
            <a:off x="6310126" y="3533472"/>
            <a:ext cx="658107" cy="344040"/>
          </a:xfrm>
          <a:prstGeom prst="rect">
            <a:avLst/>
          </a:prstGeom>
        </p:spPr>
        <p:txBody>
          <a:bodyPr wrap="square" lIns="0" tIns="0" rIns="0" bIns="0" rtlCol="0">
            <a:noAutofit/>
          </a:bodyPr>
          <a:lstStyle/>
          <a:p>
            <a:pPr marL="163656">
              <a:lnSpc>
                <a:spcPct val="95621"/>
              </a:lnSpc>
              <a:spcBef>
                <a:spcPts val="295"/>
              </a:spcBef>
            </a:pPr>
            <a:r>
              <a:rPr sz="900" dirty="0">
                <a:latin typeface="Arial Narrow"/>
                <a:cs typeface="Arial Narrow"/>
              </a:rPr>
              <a:t>Reco</a:t>
            </a:r>
            <a:r>
              <a:rPr sz="900" spc="3" dirty="0">
                <a:latin typeface="Arial Narrow"/>
                <a:cs typeface="Arial Narrow"/>
              </a:rPr>
              <a:t>r</a:t>
            </a:r>
            <a:r>
              <a:rPr sz="900" dirty="0">
                <a:latin typeface="Arial Narrow"/>
                <a:cs typeface="Arial Narrow"/>
              </a:rPr>
              <a:t>ds</a:t>
            </a:r>
          </a:p>
          <a:p>
            <a:pPr marL="211873">
              <a:lnSpc>
                <a:spcPct val="95621"/>
              </a:lnSpc>
              <a:spcBef>
                <a:spcPts val="158"/>
              </a:spcBef>
            </a:pPr>
            <a:r>
              <a:rPr sz="900" dirty="0">
                <a:latin typeface="Arial Narrow"/>
                <a:cs typeface="Arial Narrow"/>
              </a:rPr>
              <a:t>Office</a:t>
            </a:r>
          </a:p>
        </p:txBody>
      </p:sp>
      <p:sp>
        <p:nvSpPr>
          <p:cNvPr id="92" name="object 92"/>
          <p:cNvSpPr txBox="1"/>
          <p:nvPr/>
        </p:nvSpPr>
        <p:spPr>
          <a:xfrm>
            <a:off x="6942640" y="3482648"/>
            <a:ext cx="48217" cy="344040"/>
          </a:xfrm>
          <a:prstGeom prst="rect">
            <a:avLst/>
          </a:prstGeom>
        </p:spPr>
        <p:txBody>
          <a:bodyPr wrap="square" lIns="0" tIns="0" rIns="0" bIns="0" rtlCol="0">
            <a:noAutofit/>
          </a:bodyPr>
          <a:lstStyle/>
          <a:p>
            <a:pPr marL="21720">
              <a:lnSpc>
                <a:spcPts val="855"/>
              </a:lnSpc>
            </a:pPr>
            <a:endParaRPr sz="855"/>
          </a:p>
        </p:txBody>
      </p:sp>
      <p:sp>
        <p:nvSpPr>
          <p:cNvPr id="91" name="object 91"/>
          <p:cNvSpPr txBox="1"/>
          <p:nvPr/>
        </p:nvSpPr>
        <p:spPr>
          <a:xfrm>
            <a:off x="6990856" y="3518181"/>
            <a:ext cx="658107" cy="344040"/>
          </a:xfrm>
          <a:prstGeom prst="rect">
            <a:avLst/>
          </a:prstGeom>
        </p:spPr>
        <p:txBody>
          <a:bodyPr wrap="square" lIns="0" tIns="0" rIns="0" bIns="0" rtlCol="0">
            <a:noAutofit/>
          </a:bodyPr>
          <a:lstStyle/>
          <a:p>
            <a:pPr marL="111529" marR="94144" indent="46914">
              <a:lnSpc>
                <a:spcPts val="981"/>
              </a:lnSpc>
              <a:spcBef>
                <a:spcPts val="346"/>
              </a:spcBef>
            </a:pPr>
            <a:r>
              <a:rPr sz="855" dirty="0">
                <a:latin typeface="Arial Narrow"/>
                <a:cs typeface="Arial Narrow"/>
              </a:rPr>
              <a:t>Health</a:t>
            </a:r>
            <a:r>
              <a:rPr sz="855" spc="-20" dirty="0">
                <a:latin typeface="Arial Narrow"/>
                <a:cs typeface="Arial Narrow"/>
              </a:rPr>
              <a:t> </a:t>
            </a:r>
            <a:r>
              <a:rPr sz="855" dirty="0">
                <a:latin typeface="Arial Narrow"/>
                <a:cs typeface="Arial Narrow"/>
              </a:rPr>
              <a:t>&amp; </a:t>
            </a:r>
          </a:p>
          <a:p>
            <a:pPr marL="111529" marR="94144">
              <a:lnSpc>
                <a:spcPts val="981"/>
              </a:lnSpc>
              <a:spcBef>
                <a:spcPts val="160"/>
              </a:spcBef>
            </a:pPr>
            <a:r>
              <a:rPr sz="855" spc="-3" dirty="0">
                <a:latin typeface="Arial Narrow"/>
                <a:cs typeface="Arial Narrow"/>
              </a:rPr>
              <a:t>S</a:t>
            </a:r>
            <a:r>
              <a:rPr sz="855" dirty="0">
                <a:latin typeface="Arial Narrow"/>
                <a:cs typeface="Arial Narrow"/>
              </a:rPr>
              <a:t>af</a:t>
            </a:r>
            <a:r>
              <a:rPr sz="855" spc="3" dirty="0">
                <a:latin typeface="Arial Narrow"/>
                <a:cs typeface="Arial Narrow"/>
              </a:rPr>
              <a:t>e</a:t>
            </a:r>
            <a:r>
              <a:rPr sz="855" dirty="0">
                <a:latin typeface="Arial Narrow"/>
                <a:cs typeface="Arial Narrow"/>
              </a:rPr>
              <a:t>ty</a:t>
            </a:r>
            <a:r>
              <a:rPr sz="855" spc="-20" dirty="0">
                <a:latin typeface="Arial Narrow"/>
                <a:cs typeface="Arial Narrow"/>
              </a:rPr>
              <a:t> </a:t>
            </a:r>
            <a:r>
              <a:rPr sz="855" dirty="0">
                <a:latin typeface="Arial Narrow"/>
                <a:cs typeface="Arial Narrow"/>
              </a:rPr>
              <a:t>Unit</a:t>
            </a:r>
          </a:p>
        </p:txBody>
      </p:sp>
      <p:sp>
        <p:nvSpPr>
          <p:cNvPr id="90" name="object 90"/>
          <p:cNvSpPr txBox="1"/>
          <p:nvPr/>
        </p:nvSpPr>
        <p:spPr>
          <a:xfrm>
            <a:off x="7648965" y="3482653"/>
            <a:ext cx="50823" cy="159639"/>
          </a:xfrm>
          <a:prstGeom prst="rect">
            <a:avLst/>
          </a:prstGeom>
        </p:spPr>
        <p:txBody>
          <a:bodyPr wrap="square" lIns="0" tIns="0" rIns="0" bIns="0" rtlCol="0">
            <a:noAutofit/>
          </a:bodyPr>
          <a:lstStyle/>
          <a:p>
            <a:pPr marL="21720">
              <a:lnSpc>
                <a:spcPts val="855"/>
              </a:lnSpc>
            </a:pPr>
            <a:endParaRPr sz="855"/>
          </a:p>
        </p:txBody>
      </p:sp>
      <p:sp>
        <p:nvSpPr>
          <p:cNvPr id="89" name="object 89"/>
          <p:cNvSpPr txBox="1"/>
          <p:nvPr/>
        </p:nvSpPr>
        <p:spPr>
          <a:xfrm>
            <a:off x="7729097" y="3570614"/>
            <a:ext cx="630741" cy="377922"/>
          </a:xfrm>
          <a:prstGeom prst="rect">
            <a:avLst/>
          </a:prstGeom>
        </p:spPr>
        <p:txBody>
          <a:bodyPr wrap="square" lIns="0" tIns="0" rIns="0" bIns="0" rtlCol="0">
            <a:noAutofit/>
          </a:bodyPr>
          <a:lstStyle/>
          <a:p>
            <a:pPr marL="184833" marR="101268" indent="-39095">
              <a:lnSpc>
                <a:spcPts val="981"/>
              </a:lnSpc>
              <a:spcBef>
                <a:spcPts val="333"/>
              </a:spcBef>
            </a:pPr>
            <a:r>
              <a:rPr sz="855" spc="-3" dirty="0">
                <a:latin typeface="Arial Narrow"/>
                <a:cs typeface="Arial Narrow"/>
              </a:rPr>
              <a:t>B</a:t>
            </a:r>
            <a:r>
              <a:rPr sz="855" dirty="0">
                <a:latin typeface="Arial Narrow"/>
                <a:cs typeface="Arial Narrow"/>
              </a:rPr>
              <a:t>u</a:t>
            </a:r>
            <a:r>
              <a:rPr sz="855" spc="3" dirty="0">
                <a:latin typeface="Arial Narrow"/>
                <a:cs typeface="Arial Narrow"/>
              </a:rPr>
              <a:t>d</a:t>
            </a:r>
            <a:r>
              <a:rPr sz="855" dirty="0">
                <a:latin typeface="Arial Narrow"/>
                <a:cs typeface="Arial Narrow"/>
              </a:rPr>
              <a:t>g</a:t>
            </a:r>
            <a:r>
              <a:rPr sz="855" spc="3" dirty="0">
                <a:latin typeface="Arial Narrow"/>
                <a:cs typeface="Arial Narrow"/>
              </a:rPr>
              <a:t>e</a:t>
            </a:r>
            <a:r>
              <a:rPr sz="855" dirty="0">
                <a:latin typeface="Arial Narrow"/>
                <a:cs typeface="Arial Narrow"/>
              </a:rPr>
              <a:t>t</a:t>
            </a:r>
            <a:r>
              <a:rPr sz="855" spc="-21" dirty="0">
                <a:latin typeface="Arial Narrow"/>
                <a:cs typeface="Arial Narrow"/>
              </a:rPr>
              <a:t> </a:t>
            </a:r>
            <a:r>
              <a:rPr sz="855" dirty="0">
                <a:latin typeface="Arial Narrow"/>
                <a:cs typeface="Arial Narrow"/>
              </a:rPr>
              <a:t>&amp; </a:t>
            </a:r>
          </a:p>
          <a:p>
            <a:pPr marL="184833" marR="101268">
              <a:lnSpc>
                <a:spcPts val="981"/>
              </a:lnSpc>
              <a:spcBef>
                <a:spcPts val="147"/>
              </a:spcBef>
            </a:pPr>
            <a:r>
              <a:rPr sz="855" dirty="0">
                <a:latin typeface="Arial Narrow"/>
                <a:cs typeface="Arial Narrow"/>
              </a:rPr>
              <a:t>Cont</a:t>
            </a:r>
            <a:r>
              <a:rPr sz="855" spc="3" dirty="0">
                <a:latin typeface="Arial Narrow"/>
                <a:cs typeface="Arial Narrow"/>
              </a:rPr>
              <a:t>r</a:t>
            </a:r>
            <a:r>
              <a:rPr sz="855" dirty="0">
                <a:latin typeface="Arial Narrow"/>
                <a:cs typeface="Arial Narrow"/>
              </a:rPr>
              <a:t>ol</a:t>
            </a:r>
          </a:p>
        </p:txBody>
      </p:sp>
      <p:sp>
        <p:nvSpPr>
          <p:cNvPr id="88" name="object 88"/>
          <p:cNvSpPr txBox="1"/>
          <p:nvPr/>
        </p:nvSpPr>
        <p:spPr>
          <a:xfrm>
            <a:off x="8330524" y="3521097"/>
            <a:ext cx="32580" cy="178535"/>
          </a:xfrm>
          <a:prstGeom prst="rect">
            <a:avLst/>
          </a:prstGeom>
        </p:spPr>
        <p:txBody>
          <a:bodyPr wrap="square" lIns="0" tIns="0" rIns="0" bIns="0" rtlCol="0">
            <a:noAutofit/>
          </a:bodyPr>
          <a:lstStyle/>
          <a:p>
            <a:pPr marL="21720">
              <a:lnSpc>
                <a:spcPts val="855"/>
              </a:lnSpc>
            </a:pPr>
            <a:endParaRPr sz="855"/>
          </a:p>
        </p:txBody>
      </p:sp>
      <p:sp>
        <p:nvSpPr>
          <p:cNvPr id="87" name="object 87"/>
          <p:cNvSpPr txBox="1"/>
          <p:nvPr/>
        </p:nvSpPr>
        <p:spPr>
          <a:xfrm>
            <a:off x="7648965" y="3642288"/>
            <a:ext cx="50823" cy="184400"/>
          </a:xfrm>
          <a:prstGeom prst="rect">
            <a:avLst/>
          </a:prstGeom>
        </p:spPr>
        <p:txBody>
          <a:bodyPr wrap="square" lIns="0" tIns="0" rIns="0" bIns="0" rtlCol="0">
            <a:noAutofit/>
          </a:bodyPr>
          <a:lstStyle/>
          <a:p>
            <a:pPr marL="21720">
              <a:lnSpc>
                <a:spcPts val="855"/>
              </a:lnSpc>
            </a:pPr>
            <a:endParaRPr sz="855"/>
          </a:p>
        </p:txBody>
      </p:sp>
      <p:sp>
        <p:nvSpPr>
          <p:cNvPr id="86" name="object 86"/>
          <p:cNvSpPr txBox="1"/>
          <p:nvPr/>
        </p:nvSpPr>
        <p:spPr>
          <a:xfrm>
            <a:off x="8330524" y="3699628"/>
            <a:ext cx="32580" cy="199386"/>
          </a:xfrm>
          <a:prstGeom prst="rect">
            <a:avLst/>
          </a:prstGeom>
        </p:spPr>
        <p:txBody>
          <a:bodyPr wrap="square" lIns="0" tIns="0" rIns="0" bIns="0" rtlCol="0">
            <a:noAutofit/>
          </a:bodyPr>
          <a:lstStyle/>
          <a:p>
            <a:pPr marL="21720">
              <a:lnSpc>
                <a:spcPts val="855"/>
              </a:lnSpc>
            </a:pPr>
            <a:endParaRPr sz="855"/>
          </a:p>
        </p:txBody>
      </p:sp>
      <p:sp>
        <p:nvSpPr>
          <p:cNvPr id="85" name="object 85"/>
          <p:cNvSpPr txBox="1"/>
          <p:nvPr/>
        </p:nvSpPr>
        <p:spPr>
          <a:xfrm>
            <a:off x="6284527" y="3826693"/>
            <a:ext cx="282790" cy="127711"/>
          </a:xfrm>
          <a:prstGeom prst="rect">
            <a:avLst/>
          </a:prstGeom>
        </p:spPr>
        <p:txBody>
          <a:bodyPr wrap="square" lIns="0" tIns="0" rIns="0" bIns="0" rtlCol="0">
            <a:noAutofit/>
          </a:bodyPr>
          <a:lstStyle/>
          <a:p>
            <a:pPr marL="21720">
              <a:lnSpc>
                <a:spcPts val="855"/>
              </a:lnSpc>
            </a:pPr>
            <a:endParaRPr sz="855"/>
          </a:p>
        </p:txBody>
      </p:sp>
      <p:sp>
        <p:nvSpPr>
          <p:cNvPr id="84" name="object 84"/>
          <p:cNvSpPr txBox="1"/>
          <p:nvPr/>
        </p:nvSpPr>
        <p:spPr>
          <a:xfrm>
            <a:off x="6567323" y="3826693"/>
            <a:ext cx="1132465" cy="127711"/>
          </a:xfrm>
          <a:prstGeom prst="rect">
            <a:avLst/>
          </a:prstGeom>
        </p:spPr>
        <p:txBody>
          <a:bodyPr wrap="square" lIns="0" tIns="0" rIns="0" bIns="0" rtlCol="0">
            <a:noAutofit/>
          </a:bodyPr>
          <a:lstStyle/>
          <a:p>
            <a:pPr marL="21720">
              <a:lnSpc>
                <a:spcPts val="855"/>
              </a:lnSpc>
            </a:pPr>
            <a:endParaRPr sz="855"/>
          </a:p>
        </p:txBody>
      </p:sp>
      <p:sp>
        <p:nvSpPr>
          <p:cNvPr id="83" name="object 83"/>
          <p:cNvSpPr txBox="1"/>
          <p:nvPr/>
        </p:nvSpPr>
        <p:spPr>
          <a:xfrm>
            <a:off x="7699783" y="3899015"/>
            <a:ext cx="663320" cy="55384"/>
          </a:xfrm>
          <a:prstGeom prst="rect">
            <a:avLst/>
          </a:prstGeom>
        </p:spPr>
        <p:txBody>
          <a:bodyPr wrap="square" lIns="0" tIns="0" rIns="0" bIns="0" rtlCol="0">
            <a:noAutofit/>
          </a:bodyPr>
          <a:lstStyle/>
          <a:p>
            <a:pPr marL="21720">
              <a:lnSpc>
                <a:spcPts val="428"/>
              </a:lnSpc>
              <a:spcBef>
                <a:spcPts val="8"/>
              </a:spcBef>
            </a:pPr>
            <a:endParaRPr sz="428"/>
          </a:p>
        </p:txBody>
      </p:sp>
      <p:sp>
        <p:nvSpPr>
          <p:cNvPr id="82" name="object 82"/>
          <p:cNvSpPr txBox="1"/>
          <p:nvPr/>
        </p:nvSpPr>
        <p:spPr>
          <a:xfrm>
            <a:off x="6044089" y="3999627"/>
            <a:ext cx="873134" cy="349905"/>
          </a:xfrm>
          <a:prstGeom prst="rect">
            <a:avLst/>
          </a:prstGeom>
        </p:spPr>
        <p:txBody>
          <a:bodyPr wrap="square" lIns="0" tIns="0" rIns="0" bIns="0" rtlCol="0">
            <a:noAutofit/>
          </a:bodyPr>
          <a:lstStyle/>
          <a:p>
            <a:pPr marL="254639" algn="ctr">
              <a:lnSpc>
                <a:spcPct val="95621"/>
              </a:lnSpc>
              <a:spcBef>
                <a:spcPts val="368"/>
              </a:spcBef>
            </a:pPr>
            <a:r>
              <a:rPr lang="en-US" sz="855" dirty="0">
                <a:latin typeface="Arial Narrow"/>
                <a:cs typeface="Arial Narrow"/>
              </a:rPr>
              <a:t>Certificate</a:t>
            </a:r>
            <a:r>
              <a:rPr sz="855" spc="-18" dirty="0">
                <a:latin typeface="Arial Narrow"/>
                <a:cs typeface="Arial Narrow"/>
              </a:rPr>
              <a:t> </a:t>
            </a:r>
            <a:r>
              <a:rPr sz="855" dirty="0">
                <a:latin typeface="Arial Narrow"/>
                <a:cs typeface="Arial Narrow"/>
              </a:rPr>
              <a:t>&amp;</a:t>
            </a:r>
          </a:p>
          <a:p>
            <a:pPr marL="246939" algn="ctr">
              <a:lnSpc>
                <a:spcPct val="95621"/>
              </a:lnSpc>
              <a:spcBef>
                <a:spcPts val="158"/>
              </a:spcBef>
            </a:pPr>
            <a:r>
              <a:rPr lang="en-US" sz="855" dirty="0">
                <a:latin typeface="Arial Narrow"/>
                <a:cs typeface="Arial Narrow"/>
              </a:rPr>
              <a:t>Ver</a:t>
            </a:r>
            <a:r>
              <a:rPr sz="855" dirty="0">
                <a:latin typeface="Arial Narrow"/>
                <a:cs typeface="Arial Narrow"/>
              </a:rPr>
              <a:t>ification</a:t>
            </a:r>
          </a:p>
        </p:txBody>
      </p:sp>
      <p:sp>
        <p:nvSpPr>
          <p:cNvPr id="81" name="object 81"/>
          <p:cNvSpPr txBox="1"/>
          <p:nvPr/>
        </p:nvSpPr>
        <p:spPr>
          <a:xfrm>
            <a:off x="6942640" y="3954406"/>
            <a:ext cx="48217" cy="404637"/>
          </a:xfrm>
          <a:prstGeom prst="rect">
            <a:avLst/>
          </a:prstGeom>
        </p:spPr>
        <p:txBody>
          <a:bodyPr wrap="square" lIns="0" tIns="0" rIns="0" bIns="0" rtlCol="0">
            <a:noAutofit/>
          </a:bodyPr>
          <a:lstStyle/>
          <a:p>
            <a:pPr marL="21720">
              <a:lnSpc>
                <a:spcPts val="855"/>
              </a:lnSpc>
            </a:pPr>
            <a:endParaRPr sz="855"/>
          </a:p>
        </p:txBody>
      </p:sp>
      <p:sp>
        <p:nvSpPr>
          <p:cNvPr id="80" name="object 80"/>
          <p:cNvSpPr txBox="1"/>
          <p:nvPr/>
        </p:nvSpPr>
        <p:spPr>
          <a:xfrm>
            <a:off x="6990857" y="3954400"/>
            <a:ext cx="658107" cy="339478"/>
          </a:xfrm>
          <a:prstGeom prst="rect">
            <a:avLst/>
          </a:prstGeom>
        </p:spPr>
        <p:txBody>
          <a:bodyPr wrap="square" lIns="0" tIns="0" rIns="0" bIns="0" rtlCol="0">
            <a:noAutofit/>
          </a:bodyPr>
          <a:lstStyle/>
          <a:p>
            <a:pPr marL="167566">
              <a:lnSpc>
                <a:spcPct val="95621"/>
              </a:lnSpc>
              <a:spcBef>
                <a:spcPts val="295"/>
              </a:spcBef>
            </a:pPr>
            <a:endParaRPr lang="en-US" sz="855" spc="-3" dirty="0">
              <a:latin typeface="Arial Narrow"/>
              <a:cs typeface="Arial Narrow"/>
            </a:endParaRPr>
          </a:p>
          <a:p>
            <a:pPr marL="167566">
              <a:lnSpc>
                <a:spcPct val="95621"/>
              </a:lnSpc>
              <a:spcBef>
                <a:spcPts val="295"/>
              </a:spcBef>
            </a:pPr>
            <a:r>
              <a:rPr sz="855" spc="-3" dirty="0">
                <a:latin typeface="Arial Narrow"/>
                <a:cs typeface="Arial Narrow"/>
              </a:rPr>
              <a:t>P</a:t>
            </a:r>
            <a:r>
              <a:rPr sz="855" dirty="0">
                <a:latin typeface="Arial Narrow"/>
                <a:cs typeface="Arial Narrow"/>
              </a:rPr>
              <a:t>e</a:t>
            </a:r>
            <a:r>
              <a:rPr sz="855" spc="3" dirty="0">
                <a:latin typeface="Arial Narrow"/>
                <a:cs typeface="Arial Narrow"/>
              </a:rPr>
              <a:t>n</a:t>
            </a:r>
            <a:r>
              <a:rPr sz="855" dirty="0">
                <a:latin typeface="Arial Narrow"/>
                <a:cs typeface="Arial Narrow"/>
              </a:rPr>
              <a:t>sion</a:t>
            </a:r>
          </a:p>
        </p:txBody>
      </p:sp>
      <p:sp>
        <p:nvSpPr>
          <p:cNvPr id="79" name="object 79"/>
          <p:cNvSpPr txBox="1"/>
          <p:nvPr/>
        </p:nvSpPr>
        <p:spPr>
          <a:xfrm>
            <a:off x="7648965" y="3954400"/>
            <a:ext cx="50823" cy="185704"/>
          </a:xfrm>
          <a:prstGeom prst="rect">
            <a:avLst/>
          </a:prstGeom>
        </p:spPr>
        <p:txBody>
          <a:bodyPr wrap="square" lIns="0" tIns="0" rIns="0" bIns="0" rtlCol="0">
            <a:noAutofit/>
          </a:bodyPr>
          <a:lstStyle/>
          <a:p>
            <a:pPr marL="21720">
              <a:lnSpc>
                <a:spcPts val="855"/>
              </a:lnSpc>
            </a:pPr>
            <a:endParaRPr sz="855"/>
          </a:p>
        </p:txBody>
      </p:sp>
      <p:sp>
        <p:nvSpPr>
          <p:cNvPr id="78" name="object 78"/>
          <p:cNvSpPr txBox="1"/>
          <p:nvPr/>
        </p:nvSpPr>
        <p:spPr>
          <a:xfrm>
            <a:off x="7699783" y="3954400"/>
            <a:ext cx="32580" cy="185704"/>
          </a:xfrm>
          <a:prstGeom prst="rect">
            <a:avLst/>
          </a:prstGeom>
        </p:spPr>
        <p:txBody>
          <a:bodyPr wrap="square" lIns="0" tIns="0" rIns="0" bIns="0" rtlCol="0">
            <a:noAutofit/>
          </a:bodyPr>
          <a:lstStyle/>
          <a:p>
            <a:pPr marL="21720">
              <a:lnSpc>
                <a:spcPts val="855"/>
              </a:lnSpc>
            </a:pPr>
            <a:endParaRPr sz="855"/>
          </a:p>
        </p:txBody>
      </p:sp>
      <p:sp>
        <p:nvSpPr>
          <p:cNvPr id="77" name="object 77"/>
          <p:cNvSpPr txBox="1"/>
          <p:nvPr/>
        </p:nvSpPr>
        <p:spPr>
          <a:xfrm>
            <a:off x="7806430" y="4030002"/>
            <a:ext cx="581981" cy="313403"/>
          </a:xfrm>
          <a:prstGeom prst="rect">
            <a:avLst/>
          </a:prstGeom>
        </p:spPr>
        <p:txBody>
          <a:bodyPr wrap="square" lIns="0" tIns="0" rIns="0" bIns="0" rtlCol="0">
            <a:noAutofit/>
          </a:bodyPr>
          <a:lstStyle/>
          <a:p>
            <a:pPr>
              <a:lnSpc>
                <a:spcPts val="556"/>
              </a:lnSpc>
              <a:spcBef>
                <a:spcPts val="8"/>
              </a:spcBef>
            </a:pPr>
            <a:endParaRPr sz="556" dirty="0"/>
          </a:p>
          <a:p>
            <a:pPr marL="203078">
              <a:lnSpc>
                <a:spcPct val="95621"/>
              </a:lnSpc>
            </a:pPr>
            <a:r>
              <a:rPr sz="855" dirty="0">
                <a:latin typeface="Arial Narrow"/>
                <a:cs typeface="Arial Narrow"/>
              </a:rPr>
              <a:t>IGUs</a:t>
            </a:r>
          </a:p>
        </p:txBody>
      </p:sp>
      <p:sp>
        <p:nvSpPr>
          <p:cNvPr id="76" name="object 76"/>
          <p:cNvSpPr txBox="1"/>
          <p:nvPr/>
        </p:nvSpPr>
        <p:spPr>
          <a:xfrm>
            <a:off x="7648965" y="4140104"/>
            <a:ext cx="83403" cy="218934"/>
          </a:xfrm>
          <a:prstGeom prst="rect">
            <a:avLst/>
          </a:prstGeom>
        </p:spPr>
        <p:txBody>
          <a:bodyPr wrap="square" lIns="0" tIns="0" rIns="0" bIns="0" rtlCol="0">
            <a:noAutofit/>
          </a:bodyPr>
          <a:lstStyle/>
          <a:p>
            <a:pPr marL="21720">
              <a:lnSpc>
                <a:spcPts val="855"/>
              </a:lnSpc>
            </a:pPr>
            <a:endParaRPr sz="855"/>
          </a:p>
        </p:txBody>
      </p:sp>
      <p:sp>
        <p:nvSpPr>
          <p:cNvPr id="75" name="object 75"/>
          <p:cNvSpPr txBox="1"/>
          <p:nvPr/>
        </p:nvSpPr>
        <p:spPr>
          <a:xfrm>
            <a:off x="6284532" y="4304310"/>
            <a:ext cx="658107" cy="54733"/>
          </a:xfrm>
          <a:prstGeom prst="rect">
            <a:avLst/>
          </a:prstGeom>
        </p:spPr>
        <p:txBody>
          <a:bodyPr wrap="square" lIns="0" tIns="0" rIns="0" bIns="0" rtlCol="0">
            <a:noAutofit/>
          </a:bodyPr>
          <a:lstStyle/>
          <a:p>
            <a:pPr marL="21720">
              <a:lnSpc>
                <a:spcPts val="428"/>
              </a:lnSpc>
              <a:spcBef>
                <a:spcPts val="3"/>
              </a:spcBef>
            </a:pPr>
            <a:endParaRPr sz="428"/>
          </a:p>
        </p:txBody>
      </p:sp>
      <p:sp>
        <p:nvSpPr>
          <p:cNvPr id="74" name="object 74"/>
          <p:cNvSpPr txBox="1"/>
          <p:nvPr/>
        </p:nvSpPr>
        <p:spPr>
          <a:xfrm>
            <a:off x="6990857" y="4293884"/>
            <a:ext cx="658107" cy="65159"/>
          </a:xfrm>
          <a:prstGeom prst="rect">
            <a:avLst/>
          </a:prstGeom>
        </p:spPr>
        <p:txBody>
          <a:bodyPr wrap="square" lIns="0" tIns="0" rIns="0" bIns="0" rtlCol="0">
            <a:noAutofit/>
          </a:bodyPr>
          <a:lstStyle/>
          <a:p>
            <a:pPr marL="21720">
              <a:lnSpc>
                <a:spcPts val="513"/>
              </a:lnSpc>
            </a:pPr>
            <a:endParaRPr sz="513"/>
          </a:p>
        </p:txBody>
      </p:sp>
      <p:sp>
        <p:nvSpPr>
          <p:cNvPr id="73" name="object 73"/>
          <p:cNvSpPr txBox="1"/>
          <p:nvPr/>
        </p:nvSpPr>
        <p:spPr>
          <a:xfrm>
            <a:off x="3735507" y="1488131"/>
            <a:ext cx="651591" cy="129015"/>
          </a:xfrm>
          <a:prstGeom prst="rect">
            <a:avLst/>
          </a:prstGeom>
        </p:spPr>
        <p:txBody>
          <a:bodyPr wrap="square" lIns="0" tIns="0" rIns="0" bIns="0" rtlCol="0">
            <a:noAutofit/>
          </a:bodyPr>
          <a:lstStyle/>
          <a:p>
            <a:pPr marL="21720">
              <a:lnSpc>
                <a:spcPts val="855"/>
              </a:lnSpc>
            </a:pPr>
            <a:endParaRPr sz="855"/>
          </a:p>
        </p:txBody>
      </p:sp>
      <p:sp>
        <p:nvSpPr>
          <p:cNvPr id="72" name="object 72"/>
          <p:cNvSpPr txBox="1"/>
          <p:nvPr/>
        </p:nvSpPr>
        <p:spPr>
          <a:xfrm>
            <a:off x="4387098" y="1488131"/>
            <a:ext cx="658107" cy="129015"/>
          </a:xfrm>
          <a:prstGeom prst="rect">
            <a:avLst/>
          </a:prstGeom>
        </p:spPr>
        <p:txBody>
          <a:bodyPr wrap="square" lIns="0" tIns="0" rIns="0" bIns="0" rtlCol="0">
            <a:noAutofit/>
          </a:bodyPr>
          <a:lstStyle/>
          <a:p>
            <a:pPr marL="21720">
              <a:lnSpc>
                <a:spcPts val="855"/>
              </a:lnSpc>
            </a:pPr>
            <a:endParaRPr sz="855"/>
          </a:p>
        </p:txBody>
      </p:sp>
      <p:sp>
        <p:nvSpPr>
          <p:cNvPr id="71" name="object 71"/>
          <p:cNvSpPr txBox="1"/>
          <p:nvPr/>
        </p:nvSpPr>
        <p:spPr>
          <a:xfrm>
            <a:off x="3735505" y="1654173"/>
            <a:ext cx="1309699" cy="387044"/>
          </a:xfrm>
          <a:prstGeom prst="rect">
            <a:avLst/>
          </a:prstGeom>
        </p:spPr>
        <p:txBody>
          <a:bodyPr wrap="square" lIns="0" tIns="0" rIns="0" bIns="0" rtlCol="0">
            <a:noAutofit/>
          </a:bodyPr>
          <a:lstStyle/>
          <a:p>
            <a:pPr marL="139657">
              <a:lnSpc>
                <a:spcPct val="95621"/>
              </a:lnSpc>
              <a:spcBef>
                <a:spcPts val="321"/>
              </a:spcBef>
            </a:pPr>
            <a:r>
              <a:rPr sz="941" spc="-3" dirty="0">
                <a:latin typeface="Arial Narrow"/>
                <a:cs typeface="Arial Narrow"/>
              </a:rPr>
              <a:t>D</a:t>
            </a:r>
            <a:r>
              <a:rPr sz="941" dirty="0">
                <a:latin typeface="Arial Narrow"/>
                <a:cs typeface="Arial Narrow"/>
              </a:rPr>
              <a:t>ep</a:t>
            </a:r>
            <a:r>
              <a:rPr lang="en-US" sz="941" dirty="0">
                <a:latin typeface="Arial Narrow"/>
                <a:cs typeface="Arial Narrow"/>
              </a:rPr>
              <a:t>uty</a:t>
            </a:r>
            <a:r>
              <a:rPr sz="941" spc="3" dirty="0">
                <a:latin typeface="Arial Narrow"/>
                <a:cs typeface="Arial Narrow"/>
              </a:rPr>
              <a:t> </a:t>
            </a:r>
            <a:r>
              <a:rPr sz="941" spc="-3" dirty="0">
                <a:latin typeface="Arial Narrow"/>
                <a:cs typeface="Arial Narrow"/>
              </a:rPr>
              <a:t>V</a:t>
            </a:r>
            <a:r>
              <a:rPr sz="941" dirty="0">
                <a:latin typeface="Arial Narrow"/>
                <a:cs typeface="Arial Narrow"/>
              </a:rPr>
              <a:t>i</a:t>
            </a:r>
            <a:r>
              <a:rPr sz="941" spc="-3" dirty="0">
                <a:latin typeface="Arial Narrow"/>
                <a:cs typeface="Arial Narrow"/>
              </a:rPr>
              <a:t>c</a:t>
            </a:r>
            <a:r>
              <a:rPr sz="941" spc="3" dirty="0">
                <a:latin typeface="Arial Narrow"/>
                <a:cs typeface="Arial Narrow"/>
              </a:rPr>
              <a:t>e</a:t>
            </a:r>
            <a:r>
              <a:rPr sz="941" dirty="0">
                <a:latin typeface="Arial Narrow"/>
                <a:cs typeface="Arial Narrow"/>
              </a:rPr>
              <a:t>-</a:t>
            </a:r>
            <a:r>
              <a:rPr sz="941" spc="-3" dirty="0">
                <a:latin typeface="Arial Narrow"/>
                <a:cs typeface="Arial Narrow"/>
              </a:rPr>
              <a:t>C</a:t>
            </a:r>
            <a:r>
              <a:rPr sz="941" dirty="0">
                <a:latin typeface="Arial Narrow"/>
                <a:cs typeface="Arial Narrow"/>
              </a:rPr>
              <a:t>hanc</a:t>
            </a:r>
          </a:p>
          <a:p>
            <a:pPr marL="134444">
              <a:lnSpc>
                <a:spcPct val="95621"/>
              </a:lnSpc>
              <a:spcBef>
                <a:spcPts val="171"/>
              </a:spcBef>
            </a:pPr>
            <a:r>
              <a:rPr sz="941" dirty="0">
                <a:latin typeface="Arial Narrow"/>
                <a:cs typeface="Arial Narrow"/>
              </a:rPr>
              <a:t>(Manag</a:t>
            </a:r>
            <a:r>
              <a:rPr sz="941" spc="-8" dirty="0">
                <a:latin typeface="Arial Narrow"/>
                <a:cs typeface="Arial Narrow"/>
              </a:rPr>
              <a:t>e</a:t>
            </a:r>
            <a:r>
              <a:rPr sz="941" dirty="0">
                <a:latin typeface="Arial Narrow"/>
                <a:cs typeface="Arial Narrow"/>
              </a:rPr>
              <a:t>ment</a:t>
            </a:r>
            <a:r>
              <a:rPr sz="941" spc="3" dirty="0">
                <a:latin typeface="Arial Narrow"/>
                <a:cs typeface="Arial Narrow"/>
              </a:rPr>
              <a:t> </a:t>
            </a:r>
            <a:r>
              <a:rPr sz="941" spc="-3" dirty="0">
                <a:latin typeface="Arial Narrow"/>
                <a:cs typeface="Arial Narrow"/>
              </a:rPr>
              <a:t>S</a:t>
            </a:r>
            <a:r>
              <a:rPr sz="941" dirty="0">
                <a:latin typeface="Arial Narrow"/>
                <a:cs typeface="Arial Narrow"/>
              </a:rPr>
              <a:t>e</a:t>
            </a:r>
            <a:r>
              <a:rPr sz="941" spc="-12" dirty="0">
                <a:latin typeface="Arial Narrow"/>
                <a:cs typeface="Arial Narrow"/>
              </a:rPr>
              <a:t>r</a:t>
            </a:r>
            <a:r>
              <a:rPr sz="941" dirty="0">
                <a:latin typeface="Arial Narrow"/>
                <a:cs typeface="Arial Narrow"/>
              </a:rPr>
              <a:t>vi</a:t>
            </a:r>
            <a:r>
              <a:rPr sz="941" spc="-3" dirty="0">
                <a:latin typeface="Arial Narrow"/>
                <a:cs typeface="Arial Narrow"/>
              </a:rPr>
              <a:t>c</a:t>
            </a:r>
            <a:r>
              <a:rPr sz="941" dirty="0">
                <a:latin typeface="Arial Narrow"/>
                <a:cs typeface="Arial Narrow"/>
              </a:rPr>
              <a:t>e</a:t>
            </a:r>
            <a:r>
              <a:rPr sz="941" spc="3" dirty="0">
                <a:latin typeface="Arial Narrow"/>
                <a:cs typeface="Arial Narrow"/>
              </a:rPr>
              <a:t>s</a:t>
            </a:r>
            <a:r>
              <a:rPr sz="941" dirty="0">
                <a:latin typeface="Arial Narrow"/>
                <a:cs typeface="Arial Narrow"/>
              </a:rPr>
              <a:t>)</a:t>
            </a:r>
          </a:p>
        </p:txBody>
      </p:sp>
      <p:sp>
        <p:nvSpPr>
          <p:cNvPr id="70" name="object 70"/>
          <p:cNvSpPr txBox="1"/>
          <p:nvPr/>
        </p:nvSpPr>
        <p:spPr>
          <a:xfrm>
            <a:off x="2156049" y="1477706"/>
            <a:ext cx="642469" cy="139441"/>
          </a:xfrm>
          <a:prstGeom prst="rect">
            <a:avLst/>
          </a:prstGeom>
        </p:spPr>
        <p:txBody>
          <a:bodyPr wrap="square" lIns="0" tIns="0" rIns="0" bIns="0" rtlCol="0">
            <a:noAutofit/>
          </a:bodyPr>
          <a:lstStyle/>
          <a:p>
            <a:pPr marL="21720">
              <a:lnSpc>
                <a:spcPts val="855"/>
              </a:lnSpc>
            </a:pPr>
            <a:endParaRPr sz="855"/>
          </a:p>
        </p:txBody>
      </p:sp>
      <p:sp>
        <p:nvSpPr>
          <p:cNvPr id="69" name="object 69"/>
          <p:cNvSpPr txBox="1"/>
          <p:nvPr/>
        </p:nvSpPr>
        <p:spPr>
          <a:xfrm>
            <a:off x="2798513" y="1477706"/>
            <a:ext cx="830128" cy="139441"/>
          </a:xfrm>
          <a:prstGeom prst="rect">
            <a:avLst/>
          </a:prstGeom>
        </p:spPr>
        <p:txBody>
          <a:bodyPr wrap="square" lIns="0" tIns="0" rIns="0" bIns="0" rtlCol="0">
            <a:noAutofit/>
          </a:bodyPr>
          <a:lstStyle/>
          <a:p>
            <a:pPr marL="21720">
              <a:lnSpc>
                <a:spcPts val="855"/>
              </a:lnSpc>
            </a:pPr>
            <a:endParaRPr sz="855"/>
          </a:p>
        </p:txBody>
      </p:sp>
      <p:sp>
        <p:nvSpPr>
          <p:cNvPr id="68" name="object 68"/>
          <p:cNvSpPr txBox="1"/>
          <p:nvPr/>
        </p:nvSpPr>
        <p:spPr>
          <a:xfrm>
            <a:off x="3539379" y="2254402"/>
            <a:ext cx="594251" cy="288003"/>
          </a:xfrm>
          <a:prstGeom prst="rect">
            <a:avLst/>
          </a:prstGeom>
        </p:spPr>
        <p:txBody>
          <a:bodyPr wrap="square" lIns="0" tIns="0" rIns="0" bIns="0" rtlCol="0">
            <a:noAutofit/>
          </a:bodyPr>
          <a:lstStyle/>
          <a:p>
            <a:pPr marL="47131">
              <a:lnSpc>
                <a:spcPct val="95621"/>
              </a:lnSpc>
              <a:spcBef>
                <a:spcPts val="3263"/>
              </a:spcBef>
            </a:pPr>
            <a:r>
              <a:rPr sz="941" spc="-3" dirty="0">
                <a:latin typeface="Arial Narrow"/>
                <a:cs typeface="Arial Narrow"/>
              </a:rPr>
              <a:t>P</a:t>
            </a:r>
            <a:r>
              <a:rPr lang="en-US" sz="941" dirty="0">
                <a:latin typeface="Arial Narrow"/>
                <a:cs typeface="Arial Narrow"/>
              </a:rPr>
              <a:t>ro</a:t>
            </a:r>
            <a:r>
              <a:rPr sz="941" dirty="0">
                <a:latin typeface="Arial Narrow"/>
                <a:cs typeface="Arial Narrow"/>
              </a:rPr>
              <a:t>vo</a:t>
            </a:r>
            <a:r>
              <a:rPr sz="941" spc="3" dirty="0">
                <a:latin typeface="Arial Narrow"/>
                <a:cs typeface="Arial Narrow"/>
              </a:rPr>
              <a:t>s</a:t>
            </a:r>
            <a:r>
              <a:rPr sz="941" dirty="0">
                <a:latin typeface="Arial Narrow"/>
                <a:cs typeface="Arial Narrow"/>
              </a:rPr>
              <a:t>t</a:t>
            </a:r>
          </a:p>
        </p:txBody>
      </p:sp>
      <p:sp>
        <p:nvSpPr>
          <p:cNvPr id="67" name="object 67"/>
          <p:cNvSpPr txBox="1"/>
          <p:nvPr/>
        </p:nvSpPr>
        <p:spPr>
          <a:xfrm>
            <a:off x="2169690" y="1666662"/>
            <a:ext cx="1370948" cy="387044"/>
          </a:xfrm>
          <a:prstGeom prst="rect">
            <a:avLst/>
          </a:prstGeom>
        </p:spPr>
        <p:txBody>
          <a:bodyPr wrap="square" lIns="0" tIns="0" rIns="0" bIns="0" rtlCol="0">
            <a:noAutofit/>
          </a:bodyPr>
          <a:lstStyle/>
          <a:p>
            <a:pPr marL="169412">
              <a:lnSpc>
                <a:spcPct val="95621"/>
              </a:lnSpc>
              <a:spcBef>
                <a:spcPts val="321"/>
              </a:spcBef>
            </a:pPr>
            <a:r>
              <a:rPr sz="941" spc="-3" dirty="0">
                <a:latin typeface="Arial Narrow"/>
                <a:cs typeface="Arial Narrow"/>
              </a:rPr>
              <a:t>D</a:t>
            </a:r>
            <a:r>
              <a:rPr sz="941" dirty="0">
                <a:latin typeface="Arial Narrow"/>
                <a:cs typeface="Arial Narrow"/>
              </a:rPr>
              <a:t>eputy</a:t>
            </a:r>
            <a:r>
              <a:rPr sz="941" spc="3" dirty="0">
                <a:latin typeface="Arial Narrow"/>
                <a:cs typeface="Arial Narrow"/>
              </a:rPr>
              <a:t> </a:t>
            </a:r>
            <a:r>
              <a:rPr sz="941" spc="-3" dirty="0">
                <a:latin typeface="Arial Narrow"/>
                <a:cs typeface="Arial Narrow"/>
              </a:rPr>
              <a:t>V</a:t>
            </a:r>
            <a:r>
              <a:rPr sz="941" dirty="0">
                <a:latin typeface="Arial Narrow"/>
                <a:cs typeface="Arial Narrow"/>
              </a:rPr>
              <a:t>i</a:t>
            </a:r>
            <a:r>
              <a:rPr sz="941" spc="-3" dirty="0">
                <a:latin typeface="Arial Narrow"/>
                <a:cs typeface="Arial Narrow"/>
              </a:rPr>
              <a:t>c</a:t>
            </a:r>
            <a:r>
              <a:rPr sz="941" spc="3" dirty="0">
                <a:latin typeface="Arial Narrow"/>
                <a:cs typeface="Arial Narrow"/>
              </a:rPr>
              <a:t>e</a:t>
            </a:r>
            <a:r>
              <a:rPr sz="941" dirty="0">
                <a:latin typeface="Arial Narrow"/>
                <a:cs typeface="Arial Narrow"/>
              </a:rPr>
              <a:t>-</a:t>
            </a:r>
            <a:r>
              <a:rPr sz="941" spc="-3" dirty="0">
                <a:latin typeface="Arial Narrow"/>
                <a:cs typeface="Arial Narrow"/>
              </a:rPr>
              <a:t>C</a:t>
            </a:r>
            <a:r>
              <a:rPr sz="941" dirty="0">
                <a:latin typeface="Arial Narrow"/>
                <a:cs typeface="Arial Narrow"/>
              </a:rPr>
              <a:t>han</a:t>
            </a:r>
            <a:r>
              <a:rPr sz="941" spc="-3" dirty="0">
                <a:latin typeface="Arial Narrow"/>
                <a:cs typeface="Arial Narrow"/>
              </a:rPr>
              <a:t>c</a:t>
            </a:r>
            <a:r>
              <a:rPr sz="941" dirty="0">
                <a:latin typeface="Arial Narrow"/>
                <a:cs typeface="Arial Narrow"/>
              </a:rPr>
              <a:t>ellor</a:t>
            </a:r>
            <a:endParaRPr sz="941">
              <a:latin typeface="Arial Narrow"/>
              <a:cs typeface="Arial Narrow"/>
            </a:endParaRPr>
          </a:p>
          <a:p>
            <a:pPr marL="143349">
              <a:lnSpc>
                <a:spcPct val="95621"/>
              </a:lnSpc>
              <a:spcBef>
                <a:spcPts val="171"/>
              </a:spcBef>
            </a:pPr>
            <a:r>
              <a:rPr sz="941" dirty="0">
                <a:latin typeface="Arial Narrow"/>
                <a:cs typeface="Arial Narrow"/>
              </a:rPr>
              <a:t>(</a:t>
            </a:r>
            <a:r>
              <a:rPr sz="941" spc="-3" dirty="0">
                <a:latin typeface="Arial Narrow"/>
                <a:cs typeface="Arial Narrow"/>
              </a:rPr>
              <a:t>A</a:t>
            </a:r>
            <a:r>
              <a:rPr sz="941" dirty="0">
                <a:latin typeface="Arial Narrow"/>
                <a:cs typeface="Arial Narrow"/>
              </a:rPr>
              <a:t>cadem</a:t>
            </a:r>
            <a:r>
              <a:rPr sz="941" spc="-8" dirty="0">
                <a:latin typeface="Arial Narrow"/>
                <a:cs typeface="Arial Narrow"/>
              </a:rPr>
              <a:t>i</a:t>
            </a:r>
            <a:r>
              <a:rPr sz="941" dirty="0">
                <a:latin typeface="Arial Narrow"/>
                <a:cs typeface="Arial Narrow"/>
              </a:rPr>
              <a:t>cs</a:t>
            </a:r>
            <a:r>
              <a:rPr sz="941" spc="3" dirty="0">
                <a:latin typeface="Arial Narrow"/>
                <a:cs typeface="Arial Narrow"/>
              </a:rPr>
              <a:t> </a:t>
            </a:r>
            <a:r>
              <a:rPr sz="941" dirty="0">
                <a:latin typeface="Arial Narrow"/>
                <a:cs typeface="Arial Narrow"/>
              </a:rPr>
              <a:t>&amp; </a:t>
            </a:r>
            <a:r>
              <a:rPr sz="941" spc="-3" dirty="0">
                <a:latin typeface="Arial Narrow"/>
                <a:cs typeface="Arial Narrow"/>
              </a:rPr>
              <a:t>R</a:t>
            </a:r>
            <a:r>
              <a:rPr sz="941" spc="-8" dirty="0">
                <a:latin typeface="Arial Narrow"/>
                <a:cs typeface="Arial Narrow"/>
              </a:rPr>
              <a:t>e</a:t>
            </a:r>
            <a:r>
              <a:rPr sz="941" dirty="0">
                <a:latin typeface="Arial Narrow"/>
                <a:cs typeface="Arial Narrow"/>
              </a:rPr>
              <a:t>sear</a:t>
            </a:r>
            <a:r>
              <a:rPr sz="941" spc="-8" dirty="0">
                <a:latin typeface="Arial Narrow"/>
                <a:cs typeface="Arial Narrow"/>
              </a:rPr>
              <a:t>c</a:t>
            </a:r>
            <a:r>
              <a:rPr sz="941" dirty="0">
                <a:latin typeface="Arial Narrow"/>
                <a:cs typeface="Arial Narrow"/>
              </a:rPr>
              <a:t>h)</a:t>
            </a:r>
            <a:endParaRPr sz="941">
              <a:latin typeface="Arial Narrow"/>
              <a:cs typeface="Arial Narrow"/>
            </a:endParaRPr>
          </a:p>
        </p:txBody>
      </p:sp>
      <p:sp>
        <p:nvSpPr>
          <p:cNvPr id="66" name="object 66"/>
          <p:cNvSpPr txBox="1"/>
          <p:nvPr/>
        </p:nvSpPr>
        <p:spPr>
          <a:xfrm>
            <a:off x="3526992" y="1617147"/>
            <a:ext cx="101648" cy="312763"/>
          </a:xfrm>
          <a:prstGeom prst="rect">
            <a:avLst/>
          </a:prstGeom>
        </p:spPr>
        <p:txBody>
          <a:bodyPr wrap="square" lIns="0" tIns="0" rIns="0" bIns="0" rtlCol="0">
            <a:noAutofit/>
          </a:bodyPr>
          <a:lstStyle/>
          <a:p>
            <a:pPr marL="21720">
              <a:lnSpc>
                <a:spcPts val="855"/>
              </a:lnSpc>
            </a:pPr>
            <a:endParaRPr sz="855"/>
          </a:p>
        </p:txBody>
      </p:sp>
      <p:sp>
        <p:nvSpPr>
          <p:cNvPr id="65" name="object 65"/>
          <p:cNvSpPr txBox="1"/>
          <p:nvPr/>
        </p:nvSpPr>
        <p:spPr>
          <a:xfrm>
            <a:off x="3526992" y="1929910"/>
            <a:ext cx="101648" cy="74281"/>
          </a:xfrm>
          <a:prstGeom prst="rect">
            <a:avLst/>
          </a:prstGeom>
        </p:spPr>
        <p:txBody>
          <a:bodyPr wrap="square" lIns="0" tIns="0" rIns="0" bIns="0" rtlCol="0">
            <a:noAutofit/>
          </a:bodyPr>
          <a:lstStyle/>
          <a:p>
            <a:pPr marL="21720">
              <a:lnSpc>
                <a:spcPts val="556"/>
              </a:lnSpc>
              <a:spcBef>
                <a:spcPts val="29"/>
              </a:spcBef>
            </a:pPr>
            <a:endParaRPr sz="556"/>
          </a:p>
        </p:txBody>
      </p:sp>
      <p:sp>
        <p:nvSpPr>
          <p:cNvPr id="63" name="object 63"/>
          <p:cNvSpPr txBox="1"/>
          <p:nvPr/>
        </p:nvSpPr>
        <p:spPr>
          <a:xfrm>
            <a:off x="3319786" y="2004192"/>
            <a:ext cx="308854" cy="521273"/>
          </a:xfrm>
          <a:prstGeom prst="rect">
            <a:avLst/>
          </a:prstGeom>
        </p:spPr>
        <p:txBody>
          <a:bodyPr wrap="square" lIns="0" tIns="0" rIns="0" bIns="0" rtlCol="0">
            <a:noAutofit/>
          </a:bodyPr>
          <a:lstStyle/>
          <a:p>
            <a:pPr marL="21720">
              <a:lnSpc>
                <a:spcPts val="855"/>
              </a:lnSpc>
            </a:pPr>
            <a:endParaRPr sz="855"/>
          </a:p>
        </p:txBody>
      </p:sp>
      <p:sp>
        <p:nvSpPr>
          <p:cNvPr id="62" name="object 62"/>
          <p:cNvSpPr txBox="1"/>
          <p:nvPr/>
        </p:nvSpPr>
        <p:spPr>
          <a:xfrm>
            <a:off x="3319786" y="2525460"/>
            <a:ext cx="69068" cy="213722"/>
          </a:xfrm>
          <a:prstGeom prst="rect">
            <a:avLst/>
          </a:prstGeom>
        </p:spPr>
        <p:txBody>
          <a:bodyPr wrap="square" lIns="0" tIns="0" rIns="0" bIns="0" rtlCol="0">
            <a:noAutofit/>
          </a:bodyPr>
          <a:lstStyle/>
          <a:p>
            <a:pPr marL="21720">
              <a:lnSpc>
                <a:spcPts val="855"/>
              </a:lnSpc>
            </a:pPr>
            <a:endParaRPr sz="855"/>
          </a:p>
        </p:txBody>
      </p:sp>
      <p:sp>
        <p:nvSpPr>
          <p:cNvPr id="61" name="object 61"/>
          <p:cNvSpPr txBox="1"/>
          <p:nvPr/>
        </p:nvSpPr>
        <p:spPr>
          <a:xfrm>
            <a:off x="5374008" y="5015263"/>
            <a:ext cx="928587" cy="423787"/>
          </a:xfrm>
          <a:prstGeom prst="rect">
            <a:avLst/>
          </a:prstGeom>
        </p:spPr>
        <p:txBody>
          <a:bodyPr wrap="square" lIns="0" tIns="0" rIns="0" bIns="0" rtlCol="0">
            <a:noAutofit/>
          </a:bodyPr>
          <a:lstStyle/>
          <a:p>
            <a:pPr marL="181357" marR="129982">
              <a:lnSpc>
                <a:spcPts val="1079"/>
              </a:lnSpc>
              <a:spcBef>
                <a:spcPts val="172"/>
              </a:spcBef>
            </a:pPr>
            <a:r>
              <a:rPr sz="941" dirty="0">
                <a:latin typeface="Arial Narrow"/>
                <a:cs typeface="Arial Narrow"/>
              </a:rPr>
              <a:t>Inno</a:t>
            </a:r>
            <a:r>
              <a:rPr sz="941" spc="3" dirty="0">
                <a:latin typeface="Arial Narrow"/>
                <a:cs typeface="Arial Narrow"/>
              </a:rPr>
              <a:t>v</a:t>
            </a:r>
            <a:r>
              <a:rPr sz="941" dirty="0">
                <a:latin typeface="Arial Narrow"/>
                <a:cs typeface="Arial Narrow"/>
              </a:rPr>
              <a:t>a</a:t>
            </a:r>
            <a:r>
              <a:rPr sz="941" spc="-8" dirty="0">
                <a:latin typeface="Arial Narrow"/>
                <a:cs typeface="Arial Narrow"/>
              </a:rPr>
              <a:t>t</a:t>
            </a:r>
            <a:r>
              <a:rPr sz="941" dirty="0">
                <a:latin typeface="Arial Narrow"/>
                <a:cs typeface="Arial Narrow"/>
              </a:rPr>
              <a:t>ion</a:t>
            </a:r>
            <a:r>
              <a:rPr lang="en-US" sz="941" dirty="0">
                <a:latin typeface="Arial Narrow"/>
                <a:cs typeface="Arial Narrow"/>
              </a:rPr>
              <a:t> &amp; Technology Transfer</a:t>
            </a:r>
            <a:endParaRPr sz="941" dirty="0">
              <a:latin typeface="Arial Narrow"/>
              <a:cs typeface="Arial Narrow"/>
            </a:endParaRPr>
          </a:p>
        </p:txBody>
      </p:sp>
      <p:sp>
        <p:nvSpPr>
          <p:cNvPr id="59" name="object 59"/>
          <p:cNvSpPr txBox="1"/>
          <p:nvPr/>
        </p:nvSpPr>
        <p:spPr>
          <a:xfrm>
            <a:off x="3319787" y="2912511"/>
            <a:ext cx="884860" cy="92525"/>
          </a:xfrm>
          <a:prstGeom prst="rect">
            <a:avLst/>
          </a:prstGeom>
        </p:spPr>
        <p:txBody>
          <a:bodyPr wrap="square" lIns="0" tIns="0" rIns="0" bIns="0" rtlCol="0">
            <a:noAutofit/>
          </a:bodyPr>
          <a:lstStyle/>
          <a:p>
            <a:pPr marL="21720">
              <a:lnSpc>
                <a:spcPts val="727"/>
              </a:lnSpc>
              <a:spcBef>
                <a:spcPts val="1"/>
              </a:spcBef>
            </a:pPr>
            <a:endParaRPr sz="727"/>
          </a:p>
        </p:txBody>
      </p:sp>
      <p:sp>
        <p:nvSpPr>
          <p:cNvPr id="58" name="object 58"/>
          <p:cNvSpPr txBox="1"/>
          <p:nvPr/>
        </p:nvSpPr>
        <p:spPr>
          <a:xfrm>
            <a:off x="3319679" y="3318662"/>
            <a:ext cx="69068" cy="220238"/>
          </a:xfrm>
          <a:prstGeom prst="rect">
            <a:avLst/>
          </a:prstGeom>
        </p:spPr>
        <p:txBody>
          <a:bodyPr wrap="square" lIns="0" tIns="0" rIns="0" bIns="0" rtlCol="0">
            <a:noAutofit/>
          </a:bodyPr>
          <a:lstStyle/>
          <a:p>
            <a:pPr marL="21720">
              <a:lnSpc>
                <a:spcPts val="855"/>
              </a:lnSpc>
            </a:pPr>
            <a:endParaRPr sz="855"/>
          </a:p>
        </p:txBody>
      </p:sp>
      <p:sp>
        <p:nvSpPr>
          <p:cNvPr id="57" name="object 57"/>
          <p:cNvSpPr txBox="1"/>
          <p:nvPr/>
        </p:nvSpPr>
        <p:spPr>
          <a:xfrm>
            <a:off x="3365397" y="2610206"/>
            <a:ext cx="815792" cy="387044"/>
          </a:xfrm>
          <a:prstGeom prst="rect">
            <a:avLst/>
          </a:prstGeom>
        </p:spPr>
        <p:txBody>
          <a:bodyPr wrap="square" lIns="0" tIns="0" rIns="0" bIns="0" rtlCol="0">
            <a:noAutofit/>
          </a:bodyPr>
          <a:lstStyle/>
          <a:p>
            <a:pPr marL="157243" marR="158611" algn="ctr">
              <a:lnSpc>
                <a:spcPct val="95621"/>
              </a:lnSpc>
              <a:spcBef>
                <a:spcPts val="321"/>
              </a:spcBef>
            </a:pPr>
            <a:r>
              <a:rPr sz="855" spc="3" dirty="0">
                <a:latin typeface="Arial Narrow"/>
                <a:cs typeface="Arial Narrow"/>
              </a:rPr>
              <a:t>T</a:t>
            </a:r>
            <a:r>
              <a:rPr sz="855" dirty="0">
                <a:latin typeface="Arial Narrow"/>
                <a:cs typeface="Arial Narrow"/>
              </a:rPr>
              <a:t>echn</a:t>
            </a:r>
            <a:r>
              <a:rPr sz="855" spc="3" dirty="0">
                <a:latin typeface="Arial Narrow"/>
                <a:cs typeface="Arial Narrow"/>
              </a:rPr>
              <a:t>o</a:t>
            </a:r>
            <a:r>
              <a:rPr sz="855" dirty="0">
                <a:latin typeface="Arial Narrow"/>
                <a:cs typeface="Arial Narrow"/>
              </a:rPr>
              <a:t>logy</a:t>
            </a:r>
          </a:p>
          <a:p>
            <a:pPr marL="94621" marR="94775" algn="ctr">
              <a:lnSpc>
                <a:spcPct val="95621"/>
              </a:lnSpc>
              <a:spcBef>
                <a:spcPts val="158"/>
              </a:spcBef>
            </a:pPr>
            <a:r>
              <a:rPr sz="855" spc="3" dirty="0">
                <a:latin typeface="Arial Narrow"/>
                <a:cs typeface="Arial Narrow"/>
              </a:rPr>
              <a:t>Tr</a:t>
            </a:r>
            <a:r>
              <a:rPr sz="855" dirty="0">
                <a:latin typeface="Arial Narrow"/>
                <a:cs typeface="Arial Narrow"/>
              </a:rPr>
              <a:t>a</a:t>
            </a:r>
            <a:r>
              <a:rPr sz="855" spc="3" dirty="0">
                <a:latin typeface="Arial Narrow"/>
                <a:cs typeface="Arial Narrow"/>
              </a:rPr>
              <a:t>n</a:t>
            </a:r>
            <a:r>
              <a:rPr sz="855" dirty="0">
                <a:latin typeface="Arial Narrow"/>
                <a:cs typeface="Arial Narrow"/>
              </a:rPr>
              <a:t>sfer</a:t>
            </a:r>
            <a:r>
              <a:rPr sz="855" spc="-21" dirty="0">
                <a:latin typeface="Arial Narrow"/>
                <a:cs typeface="Arial Narrow"/>
              </a:rPr>
              <a:t> </a:t>
            </a:r>
            <a:r>
              <a:rPr sz="855" dirty="0">
                <a:latin typeface="Arial Narrow"/>
                <a:cs typeface="Arial Narrow"/>
              </a:rPr>
              <a:t>Office</a:t>
            </a:r>
          </a:p>
        </p:txBody>
      </p:sp>
      <p:sp>
        <p:nvSpPr>
          <p:cNvPr id="53" name="object 53"/>
          <p:cNvSpPr txBox="1"/>
          <p:nvPr/>
        </p:nvSpPr>
        <p:spPr>
          <a:xfrm>
            <a:off x="3390699" y="3187519"/>
            <a:ext cx="815792" cy="385741"/>
          </a:xfrm>
          <a:prstGeom prst="rect">
            <a:avLst/>
          </a:prstGeom>
        </p:spPr>
        <p:txBody>
          <a:bodyPr wrap="square" lIns="0" tIns="0" rIns="0" bIns="0" rtlCol="0">
            <a:noAutofit/>
          </a:bodyPr>
          <a:lstStyle/>
          <a:p>
            <a:pPr marL="72168" marR="72901" algn="ctr">
              <a:lnSpc>
                <a:spcPct val="95621"/>
              </a:lnSpc>
              <a:spcBef>
                <a:spcPts val="329"/>
              </a:spcBef>
            </a:pPr>
            <a:r>
              <a:rPr sz="770" dirty="0">
                <a:latin typeface="Arial Narrow"/>
                <a:cs typeface="Arial Narrow"/>
              </a:rPr>
              <a:t>G</a:t>
            </a:r>
            <a:r>
              <a:rPr sz="770" spc="3" dirty="0">
                <a:latin typeface="Arial Narrow"/>
                <a:cs typeface="Arial Narrow"/>
              </a:rPr>
              <a:t>l</a:t>
            </a:r>
            <a:r>
              <a:rPr sz="770" dirty="0">
                <a:latin typeface="Arial Narrow"/>
                <a:cs typeface="Arial Narrow"/>
              </a:rPr>
              <a:t>o</a:t>
            </a:r>
            <a:r>
              <a:rPr sz="770" spc="-3" dirty="0">
                <a:latin typeface="Arial Narrow"/>
                <a:cs typeface="Arial Narrow"/>
              </a:rPr>
              <a:t>b</a:t>
            </a:r>
            <a:r>
              <a:rPr sz="770" dirty="0">
                <a:latin typeface="Arial Narrow"/>
                <a:cs typeface="Arial Narrow"/>
              </a:rPr>
              <a:t>al</a:t>
            </a:r>
            <a:r>
              <a:rPr sz="770" spc="3" dirty="0">
                <a:latin typeface="Arial Narrow"/>
                <a:cs typeface="Arial Narrow"/>
              </a:rPr>
              <a:t>l</a:t>
            </a:r>
            <a:r>
              <a:rPr sz="770" dirty="0">
                <a:latin typeface="Arial Narrow"/>
                <a:cs typeface="Arial Narrow"/>
              </a:rPr>
              <a:t>y E</a:t>
            </a:r>
            <a:r>
              <a:rPr sz="770" spc="-3" dirty="0">
                <a:latin typeface="Arial Narrow"/>
                <a:cs typeface="Arial Narrow"/>
              </a:rPr>
              <a:t>n</a:t>
            </a:r>
            <a:r>
              <a:rPr sz="770" dirty="0">
                <a:latin typeface="Arial Narrow"/>
                <a:cs typeface="Arial Narrow"/>
              </a:rPr>
              <a:t>g</a:t>
            </a:r>
            <a:r>
              <a:rPr sz="770" spc="-3" dirty="0">
                <a:latin typeface="Arial Narrow"/>
                <a:cs typeface="Arial Narrow"/>
              </a:rPr>
              <a:t>a</a:t>
            </a:r>
            <a:r>
              <a:rPr sz="770" dirty="0">
                <a:latin typeface="Arial Narrow"/>
                <a:cs typeface="Arial Narrow"/>
              </a:rPr>
              <a:t>g</a:t>
            </a:r>
            <a:r>
              <a:rPr sz="770" spc="-3" dirty="0">
                <a:latin typeface="Arial Narrow"/>
                <a:cs typeface="Arial Narrow"/>
              </a:rPr>
              <a:t>e</a:t>
            </a:r>
            <a:r>
              <a:rPr sz="770" dirty="0">
                <a:latin typeface="Arial Narrow"/>
                <a:cs typeface="Arial Narrow"/>
              </a:rPr>
              <a:t>d</a:t>
            </a:r>
          </a:p>
          <a:p>
            <a:pPr marL="233539" marR="235324" algn="ctr">
              <a:lnSpc>
                <a:spcPct val="95621"/>
              </a:lnSpc>
              <a:spcBef>
                <a:spcPts val="141"/>
              </a:spcBef>
            </a:pPr>
            <a:r>
              <a:rPr sz="770" dirty="0">
                <a:latin typeface="Arial Narrow"/>
                <a:cs typeface="Arial Narrow"/>
              </a:rPr>
              <a:t>L</a:t>
            </a:r>
            <a:r>
              <a:rPr sz="770" spc="-3" dirty="0">
                <a:latin typeface="Arial Narrow"/>
                <a:cs typeface="Arial Narrow"/>
              </a:rPr>
              <a:t>e</a:t>
            </a:r>
            <a:r>
              <a:rPr sz="770" dirty="0">
                <a:latin typeface="Arial Narrow"/>
                <a:cs typeface="Arial Narrow"/>
              </a:rPr>
              <a:t>a</a:t>
            </a:r>
            <a:r>
              <a:rPr sz="770" spc="-8" dirty="0">
                <a:latin typeface="Arial Narrow"/>
                <a:cs typeface="Arial Narrow"/>
              </a:rPr>
              <a:t>r</a:t>
            </a:r>
            <a:r>
              <a:rPr sz="770" dirty="0">
                <a:latin typeface="Arial Narrow"/>
                <a:cs typeface="Arial Narrow"/>
              </a:rPr>
              <a:t>ning</a:t>
            </a:r>
          </a:p>
        </p:txBody>
      </p:sp>
      <p:sp>
        <p:nvSpPr>
          <p:cNvPr id="51" name="object 51"/>
          <p:cNvSpPr txBox="1"/>
          <p:nvPr/>
        </p:nvSpPr>
        <p:spPr>
          <a:xfrm>
            <a:off x="3319791" y="3889893"/>
            <a:ext cx="893983" cy="91222"/>
          </a:xfrm>
          <a:prstGeom prst="rect">
            <a:avLst/>
          </a:prstGeom>
        </p:spPr>
        <p:txBody>
          <a:bodyPr wrap="square" lIns="0" tIns="0" rIns="0" bIns="0" rtlCol="0">
            <a:noAutofit/>
          </a:bodyPr>
          <a:lstStyle/>
          <a:p>
            <a:pPr marL="21720">
              <a:lnSpc>
                <a:spcPts val="684"/>
              </a:lnSpc>
              <a:spcBef>
                <a:spcPts val="33"/>
              </a:spcBef>
            </a:pPr>
            <a:endParaRPr sz="684"/>
          </a:p>
        </p:txBody>
      </p:sp>
      <p:sp>
        <p:nvSpPr>
          <p:cNvPr id="50" name="object 50"/>
          <p:cNvSpPr txBox="1"/>
          <p:nvPr/>
        </p:nvSpPr>
        <p:spPr>
          <a:xfrm>
            <a:off x="3319787" y="3981115"/>
            <a:ext cx="87312" cy="185052"/>
          </a:xfrm>
          <a:prstGeom prst="rect">
            <a:avLst/>
          </a:prstGeom>
        </p:spPr>
        <p:txBody>
          <a:bodyPr wrap="square" lIns="0" tIns="0" rIns="0" bIns="0" rtlCol="0">
            <a:noAutofit/>
          </a:bodyPr>
          <a:lstStyle/>
          <a:p>
            <a:pPr marL="21720">
              <a:lnSpc>
                <a:spcPts val="855"/>
              </a:lnSpc>
            </a:pPr>
            <a:endParaRPr sz="855"/>
          </a:p>
        </p:txBody>
      </p:sp>
      <p:sp>
        <p:nvSpPr>
          <p:cNvPr id="49" name="object 49"/>
          <p:cNvSpPr txBox="1"/>
          <p:nvPr/>
        </p:nvSpPr>
        <p:spPr>
          <a:xfrm>
            <a:off x="3407100" y="4058025"/>
            <a:ext cx="815792" cy="417019"/>
          </a:xfrm>
          <a:prstGeom prst="rect">
            <a:avLst/>
          </a:prstGeom>
        </p:spPr>
        <p:txBody>
          <a:bodyPr wrap="square" lIns="0" tIns="0" rIns="0" bIns="0" rtlCol="0">
            <a:noAutofit/>
          </a:bodyPr>
          <a:lstStyle/>
          <a:p>
            <a:pPr marL="198299" marR="182293" indent="78190">
              <a:lnSpc>
                <a:spcPts val="784"/>
              </a:lnSpc>
              <a:spcBef>
                <a:spcPts val="329"/>
              </a:spcBef>
            </a:pPr>
            <a:r>
              <a:rPr sz="684" spc="3" dirty="0">
                <a:latin typeface="Arial Narrow"/>
                <a:cs typeface="Arial Narrow"/>
              </a:rPr>
              <a:t>Na</a:t>
            </a:r>
            <a:r>
              <a:rPr sz="684" spc="-3" dirty="0">
                <a:latin typeface="Arial Narrow"/>
                <a:cs typeface="Arial Narrow"/>
              </a:rPr>
              <a:t>t</a:t>
            </a:r>
            <a:r>
              <a:rPr sz="684" dirty="0">
                <a:latin typeface="Arial Narrow"/>
                <a:cs typeface="Arial Narrow"/>
              </a:rPr>
              <a:t>i</a:t>
            </a:r>
            <a:r>
              <a:rPr sz="684" spc="-8" dirty="0">
                <a:latin typeface="Arial Narrow"/>
                <a:cs typeface="Arial Narrow"/>
              </a:rPr>
              <a:t>o</a:t>
            </a:r>
            <a:r>
              <a:rPr sz="684" spc="-3" dirty="0">
                <a:latin typeface="Arial Narrow"/>
                <a:cs typeface="Arial Narrow"/>
              </a:rPr>
              <a:t>n</a:t>
            </a:r>
            <a:r>
              <a:rPr sz="684" spc="3" dirty="0">
                <a:latin typeface="Arial Narrow"/>
                <a:cs typeface="Arial Narrow"/>
              </a:rPr>
              <a:t>a</a:t>
            </a:r>
            <a:r>
              <a:rPr sz="684" dirty="0">
                <a:latin typeface="Arial Narrow"/>
                <a:cs typeface="Arial Narrow"/>
              </a:rPr>
              <a:t>l </a:t>
            </a:r>
          </a:p>
          <a:p>
            <a:pPr marL="198299" marR="182293">
              <a:lnSpc>
                <a:spcPts val="784"/>
              </a:lnSpc>
              <a:spcBef>
                <a:spcPts val="123"/>
              </a:spcBef>
            </a:pPr>
            <a:r>
              <a:rPr sz="684" spc="3" dirty="0">
                <a:latin typeface="Arial Narrow"/>
                <a:cs typeface="Arial Narrow"/>
              </a:rPr>
              <a:t>C</a:t>
            </a:r>
            <a:r>
              <a:rPr sz="684" spc="-3" dirty="0">
                <a:latin typeface="Arial Narrow"/>
                <a:cs typeface="Arial Narrow"/>
              </a:rPr>
              <a:t>o</a:t>
            </a:r>
            <a:r>
              <a:rPr sz="684" dirty="0">
                <a:latin typeface="Arial Narrow"/>
                <a:cs typeface="Arial Narrow"/>
              </a:rPr>
              <a:t>m</a:t>
            </a:r>
            <a:r>
              <a:rPr sz="684" spc="-3" dirty="0">
                <a:latin typeface="Arial Narrow"/>
                <a:cs typeface="Arial Narrow"/>
              </a:rPr>
              <a:t>p</a:t>
            </a:r>
            <a:r>
              <a:rPr sz="684" spc="3" dirty="0">
                <a:latin typeface="Arial Narrow"/>
                <a:cs typeface="Arial Narrow"/>
              </a:rPr>
              <a:t>u</a:t>
            </a:r>
            <a:r>
              <a:rPr sz="684" spc="-3" dirty="0">
                <a:latin typeface="Arial Narrow"/>
                <a:cs typeface="Arial Narrow"/>
              </a:rPr>
              <a:t>t</a:t>
            </a:r>
            <a:r>
              <a:rPr sz="684" spc="3" dirty="0">
                <a:latin typeface="Arial Narrow"/>
                <a:cs typeface="Arial Narrow"/>
              </a:rPr>
              <a:t>a</a:t>
            </a:r>
            <a:r>
              <a:rPr sz="684" spc="-3" dirty="0">
                <a:latin typeface="Arial Narrow"/>
                <a:cs typeface="Arial Narrow"/>
              </a:rPr>
              <a:t>t</a:t>
            </a:r>
            <a:r>
              <a:rPr sz="684" dirty="0">
                <a:latin typeface="Arial Narrow"/>
                <a:cs typeface="Arial Narrow"/>
              </a:rPr>
              <a:t>i</a:t>
            </a:r>
            <a:r>
              <a:rPr sz="684" spc="-8" dirty="0">
                <a:latin typeface="Arial Narrow"/>
                <a:cs typeface="Arial Narrow"/>
              </a:rPr>
              <a:t>o</a:t>
            </a:r>
            <a:r>
              <a:rPr sz="684" dirty="0">
                <a:latin typeface="Arial Narrow"/>
                <a:cs typeface="Arial Narrow"/>
              </a:rPr>
              <a:t>n </a:t>
            </a:r>
          </a:p>
          <a:p>
            <a:pPr marL="198299" marR="182293">
              <a:lnSpc>
                <a:spcPts val="784"/>
              </a:lnSpc>
              <a:spcBef>
                <a:spcPts val="123"/>
              </a:spcBef>
            </a:pPr>
            <a:r>
              <a:rPr sz="684" spc="-3" dirty="0">
                <a:latin typeface="Arial Narrow"/>
                <a:cs typeface="Arial Narrow"/>
              </a:rPr>
              <a:t>I</a:t>
            </a:r>
            <a:r>
              <a:rPr sz="684" spc="3" dirty="0">
                <a:latin typeface="Arial Narrow"/>
                <a:cs typeface="Arial Narrow"/>
              </a:rPr>
              <a:t>n</a:t>
            </a:r>
            <a:r>
              <a:rPr sz="684" spc="-3" dirty="0">
                <a:latin typeface="Arial Narrow"/>
                <a:cs typeface="Arial Narrow"/>
              </a:rPr>
              <a:t>fr</a:t>
            </a:r>
            <a:r>
              <a:rPr sz="684" spc="3" dirty="0">
                <a:latin typeface="Arial Narrow"/>
                <a:cs typeface="Arial Narrow"/>
              </a:rPr>
              <a:t>a</a:t>
            </a:r>
            <a:r>
              <a:rPr sz="684" spc="-3" dirty="0">
                <a:latin typeface="Arial Narrow"/>
                <a:cs typeface="Arial Narrow"/>
              </a:rPr>
              <a:t>str</a:t>
            </a:r>
            <a:r>
              <a:rPr sz="684" spc="3" dirty="0">
                <a:latin typeface="Arial Narrow"/>
                <a:cs typeface="Arial Narrow"/>
              </a:rPr>
              <a:t>u</a:t>
            </a:r>
            <a:r>
              <a:rPr sz="684" spc="-3" dirty="0">
                <a:latin typeface="Arial Narrow"/>
                <a:cs typeface="Arial Narrow"/>
              </a:rPr>
              <a:t>ct</a:t>
            </a:r>
            <a:r>
              <a:rPr sz="684" spc="3" dirty="0">
                <a:latin typeface="Arial Narrow"/>
                <a:cs typeface="Arial Narrow"/>
              </a:rPr>
              <a:t>u</a:t>
            </a:r>
            <a:r>
              <a:rPr sz="684" spc="-3" dirty="0">
                <a:latin typeface="Arial Narrow"/>
                <a:cs typeface="Arial Narrow"/>
              </a:rPr>
              <a:t>r</a:t>
            </a:r>
            <a:r>
              <a:rPr sz="684" dirty="0">
                <a:latin typeface="Arial Narrow"/>
                <a:cs typeface="Arial Narrow"/>
              </a:rPr>
              <a:t>e</a:t>
            </a:r>
          </a:p>
        </p:txBody>
      </p:sp>
      <p:sp>
        <p:nvSpPr>
          <p:cNvPr id="48" name="object 48"/>
          <p:cNvSpPr txBox="1"/>
          <p:nvPr/>
        </p:nvSpPr>
        <p:spPr>
          <a:xfrm>
            <a:off x="3319787" y="4166167"/>
            <a:ext cx="87312" cy="231966"/>
          </a:xfrm>
          <a:prstGeom prst="rect">
            <a:avLst/>
          </a:prstGeom>
        </p:spPr>
        <p:txBody>
          <a:bodyPr wrap="square" lIns="0" tIns="0" rIns="0" bIns="0" rtlCol="0">
            <a:noAutofit/>
          </a:bodyPr>
          <a:lstStyle/>
          <a:p>
            <a:pPr marL="21720">
              <a:lnSpc>
                <a:spcPts val="855"/>
              </a:lnSpc>
            </a:pPr>
            <a:endParaRPr sz="855"/>
          </a:p>
        </p:txBody>
      </p:sp>
      <p:sp>
        <p:nvSpPr>
          <p:cNvPr id="45" name="object 45"/>
          <p:cNvSpPr txBox="1"/>
          <p:nvPr/>
        </p:nvSpPr>
        <p:spPr>
          <a:xfrm>
            <a:off x="3292961" y="3573230"/>
            <a:ext cx="815792" cy="387045"/>
          </a:xfrm>
          <a:prstGeom prst="rect">
            <a:avLst/>
          </a:prstGeom>
        </p:spPr>
        <p:txBody>
          <a:bodyPr wrap="square" lIns="0" tIns="0" rIns="0" bIns="0" rtlCol="0">
            <a:noAutofit/>
          </a:bodyPr>
          <a:lstStyle/>
          <a:p>
            <a:pPr marL="196995">
              <a:lnSpc>
                <a:spcPct val="95621"/>
              </a:lnSpc>
              <a:spcBef>
                <a:spcPts val="325"/>
              </a:spcBef>
            </a:pPr>
            <a:r>
              <a:rPr sz="941" spc="-3" dirty="0">
                <a:latin typeface="Arial Narrow"/>
                <a:cs typeface="Arial Narrow"/>
              </a:rPr>
              <a:t>R</a:t>
            </a:r>
            <a:r>
              <a:rPr sz="941" dirty="0">
                <a:latin typeface="Arial Narrow"/>
                <a:cs typeface="Arial Narrow"/>
              </a:rPr>
              <a:t>e</a:t>
            </a:r>
            <a:r>
              <a:rPr sz="941" spc="3" dirty="0">
                <a:latin typeface="Arial Narrow"/>
                <a:cs typeface="Arial Narrow"/>
              </a:rPr>
              <a:t>s</a:t>
            </a:r>
            <a:r>
              <a:rPr sz="941" dirty="0">
                <a:latin typeface="Arial Narrow"/>
                <a:cs typeface="Arial Narrow"/>
              </a:rPr>
              <a:t>earch</a:t>
            </a:r>
          </a:p>
          <a:p>
            <a:pPr marL="230878">
              <a:lnSpc>
                <a:spcPct val="95621"/>
              </a:lnSpc>
              <a:spcBef>
                <a:spcPts val="171"/>
              </a:spcBef>
            </a:pPr>
            <a:r>
              <a:rPr lang="en-US" sz="941" dirty="0">
                <a:latin typeface="Arial Narrow"/>
                <a:cs typeface="Arial Narrow"/>
              </a:rPr>
              <a:t>Management</a:t>
            </a:r>
            <a:endParaRPr sz="941" dirty="0">
              <a:latin typeface="Arial Narrow"/>
              <a:cs typeface="Arial Narrow"/>
            </a:endParaRPr>
          </a:p>
        </p:txBody>
      </p:sp>
      <p:sp>
        <p:nvSpPr>
          <p:cNvPr id="43" name="object 43"/>
          <p:cNvSpPr txBox="1"/>
          <p:nvPr/>
        </p:nvSpPr>
        <p:spPr>
          <a:xfrm>
            <a:off x="4732437" y="665818"/>
            <a:ext cx="1797088" cy="332312"/>
          </a:xfrm>
          <a:prstGeom prst="rect">
            <a:avLst/>
          </a:prstGeom>
        </p:spPr>
        <p:txBody>
          <a:bodyPr wrap="square" lIns="0" tIns="0" rIns="0" bIns="0" rtlCol="0">
            <a:noAutofit/>
          </a:bodyPr>
          <a:lstStyle/>
          <a:p>
            <a:pPr marL="552450" indent="-463550">
              <a:spcBef>
                <a:spcPts val="316"/>
              </a:spcBef>
            </a:pPr>
            <a:r>
              <a:rPr lang="en-US" spc="-3" dirty="0">
                <a:latin typeface="Arial Narrow"/>
                <a:cs typeface="Arial Narrow"/>
              </a:rPr>
              <a:t>    </a:t>
            </a:r>
            <a:r>
              <a:rPr spc="-3" dirty="0">
                <a:latin typeface="Arial Narrow"/>
                <a:cs typeface="Arial Narrow"/>
              </a:rPr>
              <a:t>V</a:t>
            </a:r>
            <a:r>
              <a:rPr dirty="0">
                <a:latin typeface="Arial Narrow"/>
                <a:cs typeface="Arial Narrow"/>
              </a:rPr>
              <a:t>i</a:t>
            </a:r>
            <a:r>
              <a:rPr spc="3" dirty="0">
                <a:latin typeface="Arial Narrow"/>
                <a:cs typeface="Arial Narrow"/>
              </a:rPr>
              <a:t>c</a:t>
            </a:r>
            <a:r>
              <a:rPr dirty="0">
                <a:latin typeface="Arial Narrow"/>
                <a:cs typeface="Arial Narrow"/>
              </a:rPr>
              <a:t>e-</a:t>
            </a:r>
            <a:r>
              <a:rPr spc="-3" dirty="0">
                <a:latin typeface="Arial Narrow"/>
                <a:cs typeface="Arial Narrow"/>
              </a:rPr>
              <a:t>C</a:t>
            </a:r>
            <a:r>
              <a:rPr dirty="0">
                <a:latin typeface="Arial Narrow"/>
                <a:cs typeface="Arial Narrow"/>
              </a:rPr>
              <a:t>han</a:t>
            </a:r>
            <a:r>
              <a:rPr spc="-3" dirty="0">
                <a:latin typeface="Arial Narrow"/>
                <a:cs typeface="Arial Narrow"/>
              </a:rPr>
              <a:t>c</a:t>
            </a:r>
            <a:r>
              <a:rPr dirty="0">
                <a:latin typeface="Arial Narrow"/>
                <a:cs typeface="Arial Narrow"/>
              </a:rPr>
              <a:t>ellor</a:t>
            </a:r>
          </a:p>
        </p:txBody>
      </p:sp>
      <p:sp>
        <p:nvSpPr>
          <p:cNvPr id="42" name="object 42"/>
          <p:cNvSpPr txBox="1"/>
          <p:nvPr/>
        </p:nvSpPr>
        <p:spPr>
          <a:xfrm>
            <a:off x="4732437" y="998130"/>
            <a:ext cx="955232" cy="600766"/>
          </a:xfrm>
          <a:prstGeom prst="rect">
            <a:avLst/>
          </a:prstGeom>
        </p:spPr>
        <p:txBody>
          <a:bodyPr wrap="square" lIns="0" tIns="0" rIns="0" bIns="0" rtlCol="0">
            <a:noAutofit/>
          </a:bodyPr>
          <a:lstStyle/>
          <a:p>
            <a:pPr marL="21720">
              <a:lnSpc>
                <a:spcPts val="855"/>
              </a:lnSpc>
            </a:pPr>
            <a:endParaRPr sz="855"/>
          </a:p>
        </p:txBody>
      </p:sp>
      <p:sp>
        <p:nvSpPr>
          <p:cNvPr id="41" name="object 41"/>
          <p:cNvSpPr txBox="1"/>
          <p:nvPr/>
        </p:nvSpPr>
        <p:spPr>
          <a:xfrm>
            <a:off x="5687675" y="998130"/>
            <a:ext cx="841855" cy="600766"/>
          </a:xfrm>
          <a:prstGeom prst="rect">
            <a:avLst/>
          </a:prstGeom>
        </p:spPr>
        <p:txBody>
          <a:bodyPr wrap="square" lIns="0" tIns="0" rIns="0" bIns="0" rtlCol="0">
            <a:noAutofit/>
          </a:bodyPr>
          <a:lstStyle/>
          <a:p>
            <a:pPr marL="21720">
              <a:lnSpc>
                <a:spcPts val="855"/>
              </a:lnSpc>
            </a:pPr>
            <a:endParaRPr sz="855"/>
          </a:p>
        </p:txBody>
      </p:sp>
      <p:sp>
        <p:nvSpPr>
          <p:cNvPr id="39" name="object 39"/>
          <p:cNvSpPr txBox="1"/>
          <p:nvPr/>
        </p:nvSpPr>
        <p:spPr>
          <a:xfrm>
            <a:off x="5144243" y="1598902"/>
            <a:ext cx="1232810" cy="400077"/>
          </a:xfrm>
          <a:prstGeom prst="rect">
            <a:avLst/>
          </a:prstGeom>
        </p:spPr>
        <p:txBody>
          <a:bodyPr wrap="square" lIns="0" tIns="0" rIns="0" bIns="0" rtlCol="0">
            <a:noAutofit/>
          </a:bodyPr>
          <a:lstStyle/>
          <a:p>
            <a:pPr marL="100886">
              <a:lnSpc>
                <a:spcPct val="95621"/>
              </a:lnSpc>
              <a:spcBef>
                <a:spcPts val="1200"/>
              </a:spcBef>
            </a:pPr>
            <a:r>
              <a:rPr sz="941" spc="-3" dirty="0">
                <a:latin typeface="Arial Narrow"/>
                <a:cs typeface="Arial Narrow"/>
              </a:rPr>
              <a:t>D</a:t>
            </a:r>
            <a:r>
              <a:rPr sz="941" dirty="0">
                <a:latin typeface="Arial Narrow"/>
                <a:cs typeface="Arial Narrow"/>
              </a:rPr>
              <a:t>eputy</a:t>
            </a:r>
            <a:r>
              <a:rPr sz="941" spc="3" dirty="0">
                <a:latin typeface="Arial Narrow"/>
                <a:cs typeface="Arial Narrow"/>
              </a:rPr>
              <a:t> </a:t>
            </a:r>
            <a:r>
              <a:rPr sz="941" spc="-3" dirty="0">
                <a:latin typeface="Arial Narrow"/>
                <a:cs typeface="Arial Narrow"/>
              </a:rPr>
              <a:t>V</a:t>
            </a:r>
            <a:r>
              <a:rPr sz="941" dirty="0">
                <a:latin typeface="Arial Narrow"/>
                <a:cs typeface="Arial Narrow"/>
              </a:rPr>
              <a:t>i</a:t>
            </a:r>
            <a:r>
              <a:rPr sz="941" spc="-3" dirty="0">
                <a:latin typeface="Arial Narrow"/>
                <a:cs typeface="Arial Narrow"/>
              </a:rPr>
              <a:t>c</a:t>
            </a:r>
            <a:r>
              <a:rPr sz="941" dirty="0">
                <a:latin typeface="Arial Narrow"/>
                <a:cs typeface="Arial Narrow"/>
              </a:rPr>
              <a:t>e-</a:t>
            </a:r>
            <a:r>
              <a:rPr sz="941" spc="-3" dirty="0">
                <a:latin typeface="Arial Narrow"/>
                <a:cs typeface="Arial Narrow"/>
              </a:rPr>
              <a:t>C</a:t>
            </a:r>
            <a:r>
              <a:rPr sz="941" dirty="0">
                <a:latin typeface="Arial Narrow"/>
                <a:cs typeface="Arial Narrow"/>
              </a:rPr>
              <a:t>han</a:t>
            </a:r>
            <a:r>
              <a:rPr sz="941" spc="-3" dirty="0">
                <a:latin typeface="Arial Narrow"/>
                <a:cs typeface="Arial Narrow"/>
              </a:rPr>
              <a:t>c</a:t>
            </a:r>
            <a:r>
              <a:rPr sz="941" dirty="0">
                <a:latin typeface="Arial Narrow"/>
                <a:cs typeface="Arial Narrow"/>
              </a:rPr>
              <a:t>ellor</a:t>
            </a:r>
          </a:p>
          <a:p>
            <a:pPr marL="93067">
              <a:lnSpc>
                <a:spcPct val="95621"/>
              </a:lnSpc>
              <a:spcBef>
                <a:spcPts val="171"/>
              </a:spcBef>
            </a:pPr>
            <a:r>
              <a:rPr sz="941" dirty="0">
                <a:latin typeface="Arial Narrow"/>
                <a:cs typeface="Arial Narrow"/>
              </a:rPr>
              <a:t>(</a:t>
            </a:r>
            <a:r>
              <a:rPr sz="941" spc="-3" dirty="0">
                <a:latin typeface="Arial Narrow"/>
                <a:cs typeface="Arial Narrow"/>
              </a:rPr>
              <a:t>D</a:t>
            </a:r>
            <a:r>
              <a:rPr sz="941" dirty="0">
                <a:latin typeface="Arial Narrow"/>
                <a:cs typeface="Arial Narrow"/>
              </a:rPr>
              <a:t>e</a:t>
            </a:r>
            <a:r>
              <a:rPr sz="941" spc="3" dirty="0">
                <a:latin typeface="Arial Narrow"/>
                <a:cs typeface="Arial Narrow"/>
              </a:rPr>
              <a:t>v</a:t>
            </a:r>
            <a:r>
              <a:rPr sz="941" dirty="0">
                <a:latin typeface="Arial Narrow"/>
                <a:cs typeface="Arial Narrow"/>
              </a:rPr>
              <a:t>elo</a:t>
            </a:r>
            <a:r>
              <a:rPr sz="941" spc="-8" dirty="0">
                <a:latin typeface="Arial Narrow"/>
                <a:cs typeface="Arial Narrow"/>
              </a:rPr>
              <a:t>p</a:t>
            </a:r>
            <a:r>
              <a:rPr sz="941" dirty="0">
                <a:latin typeface="Arial Narrow"/>
                <a:cs typeface="Arial Narrow"/>
              </a:rPr>
              <a:t>ment</a:t>
            </a:r>
            <a:r>
              <a:rPr sz="941" spc="3" dirty="0">
                <a:latin typeface="Arial Narrow"/>
                <a:cs typeface="Arial Narrow"/>
              </a:rPr>
              <a:t> </a:t>
            </a:r>
            <a:r>
              <a:rPr sz="941" spc="-3" dirty="0">
                <a:latin typeface="Arial Narrow"/>
                <a:cs typeface="Arial Narrow"/>
              </a:rPr>
              <a:t>S</a:t>
            </a:r>
            <a:r>
              <a:rPr sz="941" dirty="0">
                <a:latin typeface="Arial Narrow"/>
                <a:cs typeface="Arial Narrow"/>
              </a:rPr>
              <a:t>e</a:t>
            </a:r>
            <a:r>
              <a:rPr sz="941" spc="-12" dirty="0">
                <a:latin typeface="Arial Narrow"/>
                <a:cs typeface="Arial Narrow"/>
              </a:rPr>
              <a:t>r</a:t>
            </a:r>
            <a:r>
              <a:rPr sz="941" dirty="0">
                <a:latin typeface="Arial Narrow"/>
                <a:cs typeface="Arial Narrow"/>
              </a:rPr>
              <a:t>vi</a:t>
            </a:r>
            <a:r>
              <a:rPr sz="941" spc="3" dirty="0">
                <a:latin typeface="Arial Narrow"/>
                <a:cs typeface="Arial Narrow"/>
              </a:rPr>
              <a:t>c</a:t>
            </a:r>
            <a:r>
              <a:rPr sz="941" spc="-8" dirty="0">
                <a:latin typeface="Arial Narrow"/>
                <a:cs typeface="Arial Narrow"/>
              </a:rPr>
              <a:t>e</a:t>
            </a:r>
            <a:r>
              <a:rPr sz="941" dirty="0">
                <a:latin typeface="Arial Narrow"/>
                <a:cs typeface="Arial Narrow"/>
              </a:rPr>
              <a:t>s)</a:t>
            </a:r>
          </a:p>
        </p:txBody>
      </p:sp>
      <p:sp>
        <p:nvSpPr>
          <p:cNvPr id="38" name="object 38"/>
          <p:cNvSpPr txBox="1"/>
          <p:nvPr/>
        </p:nvSpPr>
        <p:spPr>
          <a:xfrm>
            <a:off x="6377053" y="1598902"/>
            <a:ext cx="152472" cy="400077"/>
          </a:xfrm>
          <a:prstGeom prst="rect">
            <a:avLst/>
          </a:prstGeom>
        </p:spPr>
        <p:txBody>
          <a:bodyPr wrap="square" lIns="0" tIns="0" rIns="0" bIns="0" rtlCol="0">
            <a:noAutofit/>
          </a:bodyPr>
          <a:lstStyle/>
          <a:p>
            <a:pPr marL="21720">
              <a:lnSpc>
                <a:spcPts val="855"/>
              </a:lnSpc>
            </a:pPr>
            <a:endParaRPr sz="855"/>
          </a:p>
        </p:txBody>
      </p:sp>
      <p:sp>
        <p:nvSpPr>
          <p:cNvPr id="37" name="object 37"/>
          <p:cNvSpPr txBox="1"/>
          <p:nvPr/>
        </p:nvSpPr>
        <p:spPr>
          <a:xfrm>
            <a:off x="4732436" y="1998974"/>
            <a:ext cx="579916" cy="3715374"/>
          </a:xfrm>
          <a:prstGeom prst="rect">
            <a:avLst/>
          </a:prstGeom>
        </p:spPr>
        <p:txBody>
          <a:bodyPr wrap="square" lIns="0" tIns="0" rIns="0" bIns="0" rtlCol="0">
            <a:noAutofit/>
          </a:bodyPr>
          <a:lstStyle/>
          <a:p>
            <a:pPr marL="21720">
              <a:lnSpc>
                <a:spcPts val="855"/>
              </a:lnSpc>
            </a:pPr>
            <a:endParaRPr sz="855"/>
          </a:p>
        </p:txBody>
      </p:sp>
      <p:sp>
        <p:nvSpPr>
          <p:cNvPr id="36" name="object 36"/>
          <p:cNvSpPr txBox="1"/>
          <p:nvPr/>
        </p:nvSpPr>
        <p:spPr>
          <a:xfrm>
            <a:off x="5312353" y="1998975"/>
            <a:ext cx="1217172" cy="157684"/>
          </a:xfrm>
          <a:prstGeom prst="rect">
            <a:avLst/>
          </a:prstGeom>
        </p:spPr>
        <p:txBody>
          <a:bodyPr wrap="square" lIns="0" tIns="0" rIns="0" bIns="0" rtlCol="0">
            <a:noAutofit/>
          </a:bodyPr>
          <a:lstStyle/>
          <a:p>
            <a:pPr marL="21720">
              <a:lnSpc>
                <a:spcPts val="855"/>
              </a:lnSpc>
            </a:pPr>
            <a:endParaRPr sz="855"/>
          </a:p>
        </p:txBody>
      </p:sp>
      <p:sp>
        <p:nvSpPr>
          <p:cNvPr id="35" name="object 35"/>
          <p:cNvSpPr txBox="1"/>
          <p:nvPr/>
        </p:nvSpPr>
        <p:spPr>
          <a:xfrm>
            <a:off x="5312353" y="2156659"/>
            <a:ext cx="114680" cy="207206"/>
          </a:xfrm>
          <a:prstGeom prst="rect">
            <a:avLst/>
          </a:prstGeom>
        </p:spPr>
        <p:txBody>
          <a:bodyPr wrap="square" lIns="0" tIns="0" rIns="0" bIns="0" rtlCol="0">
            <a:noAutofit/>
          </a:bodyPr>
          <a:lstStyle/>
          <a:p>
            <a:pPr marL="21720">
              <a:lnSpc>
                <a:spcPts val="855"/>
              </a:lnSpc>
            </a:pPr>
            <a:endParaRPr sz="855"/>
          </a:p>
        </p:txBody>
      </p:sp>
      <p:sp>
        <p:nvSpPr>
          <p:cNvPr id="34" name="object 34"/>
          <p:cNvSpPr txBox="1"/>
          <p:nvPr/>
        </p:nvSpPr>
        <p:spPr>
          <a:xfrm>
            <a:off x="5379169" y="2212518"/>
            <a:ext cx="950397" cy="413109"/>
          </a:xfrm>
          <a:prstGeom prst="rect">
            <a:avLst/>
          </a:prstGeom>
        </p:spPr>
        <p:txBody>
          <a:bodyPr wrap="square" lIns="0" tIns="0" rIns="0" bIns="0" rtlCol="0">
            <a:noAutofit/>
          </a:bodyPr>
          <a:lstStyle/>
          <a:p>
            <a:pPr marL="170297" marR="170121" algn="ctr">
              <a:lnSpc>
                <a:spcPts val="784"/>
              </a:lnSpc>
              <a:spcBef>
                <a:spcPts val="325"/>
              </a:spcBef>
            </a:pPr>
            <a:r>
              <a:rPr sz="900" spc="-3" dirty="0">
                <a:latin typeface="Arial Narrow"/>
                <a:cs typeface="Arial Narrow"/>
              </a:rPr>
              <a:t>I</a:t>
            </a:r>
            <a:r>
              <a:rPr sz="900" spc="3" dirty="0">
                <a:latin typeface="Arial Narrow"/>
                <a:cs typeface="Arial Narrow"/>
              </a:rPr>
              <a:t>n</a:t>
            </a:r>
            <a:r>
              <a:rPr sz="900" spc="-3" dirty="0">
                <a:latin typeface="Arial Narrow"/>
                <a:cs typeface="Arial Narrow"/>
              </a:rPr>
              <a:t>t</a:t>
            </a:r>
            <a:r>
              <a:rPr sz="900" spc="3" dirty="0">
                <a:latin typeface="Arial Narrow"/>
                <a:cs typeface="Arial Narrow"/>
              </a:rPr>
              <a:t>e</a:t>
            </a:r>
            <a:r>
              <a:rPr sz="900" dirty="0">
                <a:latin typeface="Arial Narrow"/>
                <a:cs typeface="Arial Narrow"/>
              </a:rPr>
              <a:t>r</a:t>
            </a:r>
            <a:r>
              <a:rPr sz="900" spc="-3" dirty="0">
                <a:latin typeface="Arial Narrow"/>
                <a:cs typeface="Arial Narrow"/>
              </a:rPr>
              <a:t> </a:t>
            </a:r>
            <a:r>
              <a:rPr sz="900" spc="-8" dirty="0">
                <a:latin typeface="Arial Narrow"/>
                <a:cs typeface="Arial Narrow"/>
              </a:rPr>
              <a:t>R</a:t>
            </a:r>
            <a:r>
              <a:rPr sz="900" spc="3" dirty="0">
                <a:latin typeface="Arial Narrow"/>
                <a:cs typeface="Arial Narrow"/>
              </a:rPr>
              <a:t>e</a:t>
            </a:r>
            <a:r>
              <a:rPr sz="900" dirty="0">
                <a:latin typeface="Arial Narrow"/>
                <a:cs typeface="Arial Narrow"/>
              </a:rPr>
              <a:t>la</a:t>
            </a:r>
            <a:r>
              <a:rPr sz="900" spc="-3" dirty="0">
                <a:latin typeface="Arial Narrow"/>
                <a:cs typeface="Arial Narrow"/>
              </a:rPr>
              <a:t>t</a:t>
            </a:r>
            <a:r>
              <a:rPr sz="900" dirty="0">
                <a:latin typeface="Arial Narrow"/>
                <a:cs typeface="Arial Narrow"/>
              </a:rPr>
              <a:t>i</a:t>
            </a:r>
            <a:r>
              <a:rPr sz="900" spc="-8" dirty="0">
                <a:latin typeface="Arial Narrow"/>
                <a:cs typeface="Arial Narrow"/>
              </a:rPr>
              <a:t>o</a:t>
            </a:r>
            <a:r>
              <a:rPr sz="900" spc="3" dirty="0">
                <a:latin typeface="Arial Narrow"/>
                <a:cs typeface="Arial Narrow"/>
              </a:rPr>
              <a:t>n</a:t>
            </a:r>
            <a:r>
              <a:rPr sz="900" dirty="0">
                <a:latin typeface="Arial Narrow"/>
                <a:cs typeface="Arial Narrow"/>
              </a:rPr>
              <a:t>s </a:t>
            </a:r>
          </a:p>
          <a:p>
            <a:pPr marL="170297" marR="170121" algn="ctr">
              <a:lnSpc>
                <a:spcPts val="784"/>
              </a:lnSpc>
              <a:spcBef>
                <a:spcPts val="123"/>
              </a:spcBef>
            </a:pPr>
            <a:r>
              <a:rPr sz="900" spc="3" dirty="0">
                <a:latin typeface="Arial Narrow"/>
                <a:cs typeface="Arial Narrow"/>
              </a:rPr>
              <a:t>Pa</a:t>
            </a:r>
            <a:r>
              <a:rPr sz="900" spc="-3" dirty="0">
                <a:latin typeface="Arial Narrow"/>
                <a:cs typeface="Arial Narrow"/>
              </a:rPr>
              <a:t>rtn</a:t>
            </a:r>
            <a:r>
              <a:rPr sz="900" spc="3" dirty="0">
                <a:latin typeface="Arial Narrow"/>
                <a:cs typeface="Arial Narrow"/>
              </a:rPr>
              <a:t>e</a:t>
            </a:r>
            <a:r>
              <a:rPr sz="900" spc="-3" dirty="0">
                <a:latin typeface="Arial Narrow"/>
                <a:cs typeface="Arial Narrow"/>
              </a:rPr>
              <a:t>rs</a:t>
            </a:r>
            <a:r>
              <a:rPr sz="900" spc="3" dirty="0">
                <a:latin typeface="Arial Narrow"/>
                <a:cs typeface="Arial Narrow"/>
              </a:rPr>
              <a:t>h</a:t>
            </a:r>
            <a:r>
              <a:rPr sz="900" dirty="0">
                <a:latin typeface="Arial Narrow"/>
                <a:cs typeface="Arial Narrow"/>
              </a:rPr>
              <a:t>ip</a:t>
            </a:r>
            <a:r>
              <a:rPr sz="900" spc="-8" dirty="0">
                <a:latin typeface="Arial Narrow"/>
                <a:cs typeface="Arial Narrow"/>
              </a:rPr>
              <a:t> </a:t>
            </a:r>
            <a:r>
              <a:rPr sz="900" dirty="0">
                <a:latin typeface="Arial Narrow"/>
                <a:cs typeface="Arial Narrow"/>
              </a:rPr>
              <a:t>&amp; </a:t>
            </a:r>
          </a:p>
          <a:p>
            <a:pPr marL="170297" marR="170121" algn="ctr">
              <a:lnSpc>
                <a:spcPts val="784"/>
              </a:lnSpc>
              <a:spcBef>
                <a:spcPts val="123"/>
              </a:spcBef>
            </a:pPr>
            <a:r>
              <a:rPr sz="900" spc="3" dirty="0">
                <a:latin typeface="Arial Narrow"/>
                <a:cs typeface="Arial Narrow"/>
              </a:rPr>
              <a:t>P</a:t>
            </a:r>
            <a:r>
              <a:rPr sz="900" spc="-3" dirty="0">
                <a:latin typeface="Arial Narrow"/>
                <a:cs typeface="Arial Narrow"/>
              </a:rPr>
              <a:t>r</a:t>
            </a:r>
            <a:r>
              <a:rPr sz="900" spc="3" dirty="0">
                <a:latin typeface="Arial Narrow"/>
                <a:cs typeface="Arial Narrow"/>
              </a:rPr>
              <a:t>o</a:t>
            </a:r>
            <a:r>
              <a:rPr sz="900" spc="-3" dirty="0">
                <a:latin typeface="Arial Narrow"/>
                <a:cs typeface="Arial Narrow"/>
              </a:rPr>
              <a:t>sp</a:t>
            </a:r>
            <a:r>
              <a:rPr sz="900" spc="3" dirty="0">
                <a:latin typeface="Arial Narrow"/>
                <a:cs typeface="Arial Narrow"/>
              </a:rPr>
              <a:t>e</a:t>
            </a:r>
            <a:r>
              <a:rPr sz="900" spc="-3" dirty="0">
                <a:latin typeface="Arial Narrow"/>
                <a:cs typeface="Arial Narrow"/>
              </a:rPr>
              <a:t>c</a:t>
            </a:r>
            <a:r>
              <a:rPr sz="900" dirty="0">
                <a:latin typeface="Arial Narrow"/>
                <a:cs typeface="Arial Narrow"/>
              </a:rPr>
              <a:t>t</a:t>
            </a:r>
          </a:p>
        </p:txBody>
      </p:sp>
      <p:sp>
        <p:nvSpPr>
          <p:cNvPr id="32" name="object 32"/>
          <p:cNvSpPr txBox="1"/>
          <p:nvPr/>
        </p:nvSpPr>
        <p:spPr>
          <a:xfrm>
            <a:off x="5312353" y="2363866"/>
            <a:ext cx="114680" cy="205902"/>
          </a:xfrm>
          <a:prstGeom prst="rect">
            <a:avLst/>
          </a:prstGeom>
        </p:spPr>
        <p:txBody>
          <a:bodyPr wrap="square" lIns="0" tIns="0" rIns="0" bIns="0" rtlCol="0">
            <a:noAutofit/>
          </a:bodyPr>
          <a:lstStyle/>
          <a:p>
            <a:pPr marL="21720">
              <a:lnSpc>
                <a:spcPts val="855"/>
              </a:lnSpc>
            </a:pPr>
            <a:endParaRPr sz="855"/>
          </a:p>
        </p:txBody>
      </p:sp>
      <p:sp>
        <p:nvSpPr>
          <p:cNvPr id="30" name="object 30"/>
          <p:cNvSpPr txBox="1"/>
          <p:nvPr/>
        </p:nvSpPr>
        <p:spPr>
          <a:xfrm>
            <a:off x="5312353" y="2732666"/>
            <a:ext cx="114680" cy="216328"/>
          </a:xfrm>
          <a:prstGeom prst="rect">
            <a:avLst/>
          </a:prstGeom>
        </p:spPr>
        <p:txBody>
          <a:bodyPr wrap="square" lIns="0" tIns="0" rIns="0" bIns="0" rtlCol="0">
            <a:noAutofit/>
          </a:bodyPr>
          <a:lstStyle/>
          <a:p>
            <a:pPr marL="21720">
              <a:lnSpc>
                <a:spcPts val="855"/>
              </a:lnSpc>
            </a:pPr>
            <a:endParaRPr sz="855"/>
          </a:p>
        </p:txBody>
      </p:sp>
      <p:sp>
        <p:nvSpPr>
          <p:cNvPr id="29" name="object 29"/>
          <p:cNvSpPr txBox="1"/>
          <p:nvPr/>
        </p:nvSpPr>
        <p:spPr>
          <a:xfrm>
            <a:off x="5401060" y="2770464"/>
            <a:ext cx="815792" cy="393561"/>
          </a:xfrm>
          <a:prstGeom prst="rect">
            <a:avLst/>
          </a:prstGeom>
        </p:spPr>
        <p:txBody>
          <a:bodyPr wrap="square" lIns="0" tIns="0" rIns="0" bIns="0" rtlCol="0">
            <a:noAutofit/>
          </a:bodyPr>
          <a:lstStyle/>
          <a:p>
            <a:pPr marL="204180" marR="203036" algn="ctr">
              <a:lnSpc>
                <a:spcPts val="784"/>
              </a:lnSpc>
              <a:spcBef>
                <a:spcPts val="325"/>
              </a:spcBef>
            </a:pPr>
            <a:r>
              <a:rPr sz="684" spc="-3" dirty="0">
                <a:latin typeface="Arial Narrow"/>
                <a:cs typeface="Arial Narrow"/>
              </a:rPr>
              <a:t>I</a:t>
            </a:r>
            <a:r>
              <a:rPr sz="684" spc="3" dirty="0">
                <a:latin typeface="Arial Narrow"/>
                <a:cs typeface="Arial Narrow"/>
              </a:rPr>
              <a:t>n</a:t>
            </a:r>
            <a:r>
              <a:rPr sz="684" spc="-3" dirty="0">
                <a:latin typeface="Arial Narrow"/>
                <a:cs typeface="Arial Narrow"/>
              </a:rPr>
              <a:t>t</a:t>
            </a:r>
            <a:r>
              <a:rPr sz="684" spc="3" dirty="0">
                <a:latin typeface="Arial Narrow"/>
                <a:cs typeface="Arial Narrow"/>
              </a:rPr>
              <a:t>e</a:t>
            </a:r>
            <a:r>
              <a:rPr sz="684" spc="-3" dirty="0">
                <a:latin typeface="Arial Narrow"/>
                <a:cs typeface="Arial Narrow"/>
              </a:rPr>
              <a:t>rn</a:t>
            </a:r>
            <a:r>
              <a:rPr sz="684" spc="3" dirty="0">
                <a:latin typeface="Arial Narrow"/>
                <a:cs typeface="Arial Narrow"/>
              </a:rPr>
              <a:t>a</a:t>
            </a:r>
            <a:r>
              <a:rPr sz="684" spc="-3" dirty="0">
                <a:latin typeface="Arial Narrow"/>
                <a:cs typeface="Arial Narrow"/>
              </a:rPr>
              <a:t>t</a:t>
            </a:r>
            <a:r>
              <a:rPr sz="684" dirty="0">
                <a:latin typeface="Arial Narrow"/>
                <a:cs typeface="Arial Narrow"/>
              </a:rPr>
              <a:t>i</a:t>
            </a:r>
            <a:r>
              <a:rPr sz="684" spc="-8" dirty="0">
                <a:latin typeface="Arial Narrow"/>
                <a:cs typeface="Arial Narrow"/>
              </a:rPr>
              <a:t>o</a:t>
            </a:r>
            <a:r>
              <a:rPr sz="684" spc="3" dirty="0">
                <a:latin typeface="Arial Narrow"/>
                <a:cs typeface="Arial Narrow"/>
              </a:rPr>
              <a:t>na</a:t>
            </a:r>
            <a:r>
              <a:rPr sz="684" dirty="0">
                <a:latin typeface="Arial Narrow"/>
                <a:cs typeface="Arial Narrow"/>
              </a:rPr>
              <a:t>l </a:t>
            </a:r>
          </a:p>
          <a:p>
            <a:pPr marL="204180" marR="203036" algn="ctr">
              <a:lnSpc>
                <a:spcPts val="784"/>
              </a:lnSpc>
              <a:spcBef>
                <a:spcPts val="123"/>
              </a:spcBef>
            </a:pPr>
            <a:r>
              <a:rPr sz="684" spc="3" dirty="0">
                <a:latin typeface="Arial Narrow"/>
                <a:cs typeface="Arial Narrow"/>
              </a:rPr>
              <a:t>S</a:t>
            </a:r>
            <a:r>
              <a:rPr sz="684" spc="-3" dirty="0">
                <a:latin typeface="Arial Narrow"/>
                <a:cs typeface="Arial Narrow"/>
              </a:rPr>
              <a:t>tr</a:t>
            </a:r>
            <a:r>
              <a:rPr sz="684" spc="3" dirty="0">
                <a:latin typeface="Arial Narrow"/>
                <a:cs typeface="Arial Narrow"/>
              </a:rPr>
              <a:t>a</a:t>
            </a:r>
            <a:r>
              <a:rPr sz="684" spc="-3" dirty="0">
                <a:latin typeface="Arial Narrow"/>
                <a:cs typeface="Arial Narrow"/>
              </a:rPr>
              <a:t>te</a:t>
            </a:r>
            <a:r>
              <a:rPr sz="684" spc="3" dirty="0">
                <a:latin typeface="Arial Narrow"/>
                <a:cs typeface="Arial Narrow"/>
              </a:rPr>
              <a:t>g</a:t>
            </a:r>
            <a:r>
              <a:rPr sz="684" dirty="0">
                <a:latin typeface="Arial Narrow"/>
                <a:cs typeface="Arial Narrow"/>
              </a:rPr>
              <a:t>ic </a:t>
            </a:r>
          </a:p>
          <a:p>
            <a:pPr marL="204180" marR="203036" algn="ctr">
              <a:lnSpc>
                <a:spcPts val="784"/>
              </a:lnSpc>
              <a:spcBef>
                <a:spcPts val="123"/>
              </a:spcBef>
            </a:pPr>
            <a:r>
              <a:rPr sz="684" spc="3" dirty="0">
                <a:latin typeface="Arial Narrow"/>
                <a:cs typeface="Arial Narrow"/>
              </a:rPr>
              <a:t>Pa</a:t>
            </a:r>
            <a:r>
              <a:rPr sz="684" spc="-3" dirty="0">
                <a:latin typeface="Arial Narrow"/>
                <a:cs typeface="Arial Narrow"/>
              </a:rPr>
              <a:t>rtn</a:t>
            </a:r>
            <a:r>
              <a:rPr sz="684" spc="3" dirty="0">
                <a:latin typeface="Arial Narrow"/>
                <a:cs typeface="Arial Narrow"/>
              </a:rPr>
              <a:t>e</a:t>
            </a:r>
            <a:r>
              <a:rPr sz="684" spc="-3" dirty="0">
                <a:latin typeface="Arial Narrow"/>
                <a:cs typeface="Arial Narrow"/>
              </a:rPr>
              <a:t>rs</a:t>
            </a:r>
            <a:r>
              <a:rPr sz="684" spc="3" dirty="0">
                <a:latin typeface="Arial Narrow"/>
                <a:cs typeface="Arial Narrow"/>
              </a:rPr>
              <a:t>h</a:t>
            </a:r>
            <a:r>
              <a:rPr sz="684" dirty="0">
                <a:latin typeface="Arial Narrow"/>
                <a:cs typeface="Arial Narrow"/>
              </a:rPr>
              <a:t>ip</a:t>
            </a:r>
          </a:p>
        </p:txBody>
      </p:sp>
      <p:sp>
        <p:nvSpPr>
          <p:cNvPr id="27" name="object 27"/>
          <p:cNvSpPr txBox="1"/>
          <p:nvPr/>
        </p:nvSpPr>
        <p:spPr>
          <a:xfrm>
            <a:off x="5312353" y="2948995"/>
            <a:ext cx="114680" cy="177232"/>
          </a:xfrm>
          <a:prstGeom prst="rect">
            <a:avLst/>
          </a:prstGeom>
        </p:spPr>
        <p:txBody>
          <a:bodyPr wrap="square" lIns="0" tIns="0" rIns="0" bIns="0" rtlCol="0">
            <a:noAutofit/>
          </a:bodyPr>
          <a:lstStyle/>
          <a:p>
            <a:pPr marL="21720">
              <a:lnSpc>
                <a:spcPts val="855"/>
              </a:lnSpc>
            </a:pPr>
            <a:endParaRPr sz="855"/>
          </a:p>
        </p:txBody>
      </p:sp>
      <p:sp>
        <p:nvSpPr>
          <p:cNvPr id="26" name="object 26"/>
          <p:cNvSpPr txBox="1"/>
          <p:nvPr/>
        </p:nvSpPr>
        <p:spPr>
          <a:xfrm>
            <a:off x="5312353" y="3126228"/>
            <a:ext cx="1217172" cy="190264"/>
          </a:xfrm>
          <a:prstGeom prst="rect">
            <a:avLst/>
          </a:prstGeom>
        </p:spPr>
        <p:txBody>
          <a:bodyPr wrap="square" lIns="0" tIns="0" rIns="0" bIns="0" rtlCol="0">
            <a:noAutofit/>
          </a:bodyPr>
          <a:lstStyle/>
          <a:p>
            <a:pPr marL="21720">
              <a:lnSpc>
                <a:spcPts val="855"/>
              </a:lnSpc>
            </a:pPr>
            <a:endParaRPr sz="855"/>
          </a:p>
        </p:txBody>
      </p:sp>
      <p:sp>
        <p:nvSpPr>
          <p:cNvPr id="25" name="object 25"/>
          <p:cNvSpPr txBox="1"/>
          <p:nvPr/>
        </p:nvSpPr>
        <p:spPr>
          <a:xfrm>
            <a:off x="5312353" y="3316492"/>
            <a:ext cx="114680" cy="192870"/>
          </a:xfrm>
          <a:prstGeom prst="rect">
            <a:avLst/>
          </a:prstGeom>
        </p:spPr>
        <p:txBody>
          <a:bodyPr wrap="square" lIns="0" tIns="0" rIns="0" bIns="0" rtlCol="0">
            <a:noAutofit/>
          </a:bodyPr>
          <a:lstStyle/>
          <a:p>
            <a:pPr marL="21720">
              <a:lnSpc>
                <a:spcPts val="855"/>
              </a:lnSpc>
            </a:pPr>
            <a:endParaRPr sz="855"/>
          </a:p>
        </p:txBody>
      </p:sp>
      <p:sp>
        <p:nvSpPr>
          <p:cNvPr id="24" name="object 24"/>
          <p:cNvSpPr txBox="1"/>
          <p:nvPr/>
        </p:nvSpPr>
        <p:spPr>
          <a:xfrm>
            <a:off x="5439437" y="3392303"/>
            <a:ext cx="815792" cy="385741"/>
          </a:xfrm>
          <a:prstGeom prst="rect">
            <a:avLst/>
          </a:prstGeom>
        </p:spPr>
        <p:txBody>
          <a:bodyPr wrap="square" lIns="0" tIns="0" rIns="0" bIns="0" rtlCol="0">
            <a:noAutofit/>
          </a:bodyPr>
          <a:lstStyle/>
          <a:p>
            <a:pPr marL="198673" marR="198647" algn="ctr">
              <a:lnSpc>
                <a:spcPct val="101725"/>
              </a:lnSpc>
              <a:spcBef>
                <a:spcPts val="338"/>
              </a:spcBef>
            </a:pPr>
            <a:r>
              <a:rPr sz="855" dirty="0">
                <a:latin typeface="Calibri"/>
                <a:cs typeface="Calibri"/>
              </a:rPr>
              <a:t>O</a:t>
            </a:r>
            <a:r>
              <a:rPr sz="855" spc="-3" dirty="0">
                <a:latin typeface="Calibri"/>
                <a:cs typeface="Calibri"/>
              </a:rPr>
              <a:t>ff</a:t>
            </a:r>
            <a:r>
              <a:rPr sz="855" dirty="0">
                <a:latin typeface="Calibri"/>
                <a:cs typeface="Calibri"/>
              </a:rPr>
              <a:t>i</a:t>
            </a:r>
            <a:r>
              <a:rPr sz="855" spc="8" dirty="0">
                <a:latin typeface="Calibri"/>
                <a:cs typeface="Calibri"/>
              </a:rPr>
              <a:t>c</a:t>
            </a:r>
            <a:r>
              <a:rPr sz="855" dirty="0">
                <a:latin typeface="Calibri"/>
                <a:cs typeface="Calibri"/>
              </a:rPr>
              <a:t>e</a:t>
            </a:r>
            <a:r>
              <a:rPr sz="855" spc="-25" dirty="0">
                <a:latin typeface="Calibri"/>
                <a:cs typeface="Calibri"/>
              </a:rPr>
              <a:t> </a:t>
            </a:r>
            <a:r>
              <a:rPr sz="855" spc="3" dirty="0">
                <a:latin typeface="Calibri"/>
                <a:cs typeface="Calibri"/>
              </a:rPr>
              <a:t>o</a:t>
            </a:r>
            <a:r>
              <a:rPr sz="855" dirty="0">
                <a:latin typeface="Calibri"/>
                <a:cs typeface="Calibri"/>
              </a:rPr>
              <a:t>f</a:t>
            </a:r>
          </a:p>
          <a:p>
            <a:pPr marL="83218" marR="84154" algn="ctr">
              <a:lnSpc>
                <a:spcPct val="101725"/>
              </a:lnSpc>
              <a:spcBef>
                <a:spcPts val="167"/>
              </a:spcBef>
            </a:pPr>
            <a:r>
              <a:rPr sz="855" dirty="0">
                <a:latin typeface="Calibri"/>
                <a:cs typeface="Calibri"/>
              </a:rPr>
              <a:t>A</a:t>
            </a:r>
            <a:r>
              <a:rPr sz="855" spc="3" dirty="0">
                <a:latin typeface="Calibri"/>
                <a:cs typeface="Calibri"/>
              </a:rPr>
              <a:t>d</a:t>
            </a:r>
            <a:r>
              <a:rPr sz="855" spc="-3" dirty="0">
                <a:latin typeface="Calibri"/>
                <a:cs typeface="Calibri"/>
              </a:rPr>
              <a:t>v</a:t>
            </a:r>
            <a:r>
              <a:rPr sz="855" dirty="0">
                <a:latin typeface="Calibri"/>
                <a:cs typeface="Calibri"/>
              </a:rPr>
              <a:t>a</a:t>
            </a:r>
            <a:r>
              <a:rPr sz="855" spc="3" dirty="0">
                <a:latin typeface="Calibri"/>
                <a:cs typeface="Calibri"/>
              </a:rPr>
              <a:t>n</a:t>
            </a:r>
            <a:r>
              <a:rPr sz="855" dirty="0">
                <a:latin typeface="Calibri"/>
                <a:cs typeface="Calibri"/>
              </a:rPr>
              <a:t>c</a:t>
            </a:r>
            <a:r>
              <a:rPr sz="855" spc="3" dirty="0">
                <a:latin typeface="Calibri"/>
                <a:cs typeface="Calibri"/>
              </a:rPr>
              <a:t>e</a:t>
            </a:r>
            <a:r>
              <a:rPr sz="855" spc="-3" dirty="0">
                <a:latin typeface="Calibri"/>
                <a:cs typeface="Calibri"/>
              </a:rPr>
              <a:t>me</a:t>
            </a:r>
            <a:r>
              <a:rPr sz="855" spc="3" dirty="0">
                <a:latin typeface="Calibri"/>
                <a:cs typeface="Calibri"/>
              </a:rPr>
              <a:t>n</a:t>
            </a:r>
            <a:r>
              <a:rPr sz="855" dirty="0">
                <a:latin typeface="Calibri"/>
                <a:cs typeface="Calibri"/>
              </a:rPr>
              <a:t>t</a:t>
            </a:r>
          </a:p>
        </p:txBody>
      </p:sp>
      <p:sp>
        <p:nvSpPr>
          <p:cNvPr id="23" name="object 23"/>
          <p:cNvSpPr txBox="1"/>
          <p:nvPr/>
        </p:nvSpPr>
        <p:spPr>
          <a:xfrm>
            <a:off x="6242831" y="3316497"/>
            <a:ext cx="286699" cy="385741"/>
          </a:xfrm>
          <a:prstGeom prst="rect">
            <a:avLst/>
          </a:prstGeom>
        </p:spPr>
        <p:txBody>
          <a:bodyPr wrap="square" lIns="0" tIns="0" rIns="0" bIns="0" rtlCol="0">
            <a:noAutofit/>
          </a:bodyPr>
          <a:lstStyle/>
          <a:p>
            <a:pPr marL="21720">
              <a:lnSpc>
                <a:spcPts val="855"/>
              </a:lnSpc>
            </a:pPr>
            <a:endParaRPr sz="855"/>
          </a:p>
        </p:txBody>
      </p:sp>
      <p:sp>
        <p:nvSpPr>
          <p:cNvPr id="22" name="object 22"/>
          <p:cNvSpPr txBox="1"/>
          <p:nvPr/>
        </p:nvSpPr>
        <p:spPr>
          <a:xfrm>
            <a:off x="5312353" y="3509363"/>
            <a:ext cx="114680" cy="192870"/>
          </a:xfrm>
          <a:prstGeom prst="rect">
            <a:avLst/>
          </a:prstGeom>
        </p:spPr>
        <p:txBody>
          <a:bodyPr wrap="square" lIns="0" tIns="0" rIns="0" bIns="0" rtlCol="0">
            <a:noAutofit/>
          </a:bodyPr>
          <a:lstStyle/>
          <a:p>
            <a:pPr marL="21720">
              <a:lnSpc>
                <a:spcPts val="855"/>
              </a:lnSpc>
            </a:pPr>
            <a:endParaRPr sz="855"/>
          </a:p>
        </p:txBody>
      </p:sp>
      <p:sp>
        <p:nvSpPr>
          <p:cNvPr id="21" name="object 21"/>
          <p:cNvSpPr txBox="1"/>
          <p:nvPr/>
        </p:nvSpPr>
        <p:spPr>
          <a:xfrm>
            <a:off x="5312353" y="3702234"/>
            <a:ext cx="1217172" cy="149866"/>
          </a:xfrm>
          <a:prstGeom prst="rect">
            <a:avLst/>
          </a:prstGeom>
        </p:spPr>
        <p:txBody>
          <a:bodyPr wrap="square" lIns="0" tIns="0" rIns="0" bIns="0" rtlCol="0">
            <a:noAutofit/>
          </a:bodyPr>
          <a:lstStyle/>
          <a:p>
            <a:pPr marL="21720">
              <a:lnSpc>
                <a:spcPts val="855"/>
              </a:lnSpc>
            </a:pPr>
            <a:endParaRPr sz="855"/>
          </a:p>
        </p:txBody>
      </p:sp>
      <p:sp>
        <p:nvSpPr>
          <p:cNvPr id="20" name="object 20"/>
          <p:cNvSpPr txBox="1"/>
          <p:nvPr/>
        </p:nvSpPr>
        <p:spPr>
          <a:xfrm>
            <a:off x="5312353" y="3852100"/>
            <a:ext cx="114680" cy="248908"/>
          </a:xfrm>
          <a:prstGeom prst="rect">
            <a:avLst/>
          </a:prstGeom>
        </p:spPr>
        <p:txBody>
          <a:bodyPr wrap="square" lIns="0" tIns="0" rIns="0" bIns="0" rtlCol="0">
            <a:noAutofit/>
          </a:bodyPr>
          <a:lstStyle/>
          <a:p>
            <a:pPr marL="21720">
              <a:lnSpc>
                <a:spcPts val="855"/>
              </a:lnSpc>
            </a:pPr>
            <a:endParaRPr sz="855"/>
          </a:p>
        </p:txBody>
      </p:sp>
      <p:sp>
        <p:nvSpPr>
          <p:cNvPr id="19" name="object 19"/>
          <p:cNvSpPr txBox="1"/>
          <p:nvPr/>
        </p:nvSpPr>
        <p:spPr>
          <a:xfrm>
            <a:off x="5438763" y="3989692"/>
            <a:ext cx="815792" cy="413109"/>
          </a:xfrm>
          <a:prstGeom prst="rect">
            <a:avLst/>
          </a:prstGeom>
        </p:spPr>
        <p:txBody>
          <a:bodyPr wrap="square" lIns="0" tIns="0" rIns="0" bIns="0" rtlCol="0">
            <a:noAutofit/>
          </a:bodyPr>
          <a:lstStyle/>
          <a:p>
            <a:pPr marL="82643">
              <a:lnSpc>
                <a:spcPct val="95621"/>
              </a:lnSpc>
              <a:spcBef>
                <a:spcPts val="359"/>
              </a:spcBef>
            </a:pPr>
            <a:r>
              <a:rPr sz="770" dirty="0">
                <a:latin typeface="Arial Narrow"/>
                <a:cs typeface="Arial Narrow"/>
              </a:rPr>
              <a:t>E</a:t>
            </a:r>
            <a:r>
              <a:rPr sz="770" spc="-3" dirty="0">
                <a:latin typeface="Arial Narrow"/>
                <a:cs typeface="Arial Narrow"/>
              </a:rPr>
              <a:t>n</a:t>
            </a:r>
            <a:r>
              <a:rPr sz="770" dirty="0">
                <a:latin typeface="Arial Narrow"/>
                <a:cs typeface="Arial Narrow"/>
              </a:rPr>
              <a:t>t</a:t>
            </a:r>
            <a:r>
              <a:rPr sz="770" spc="-3" dirty="0">
                <a:latin typeface="Arial Narrow"/>
                <a:cs typeface="Arial Narrow"/>
              </a:rPr>
              <a:t>r</a:t>
            </a:r>
            <a:r>
              <a:rPr sz="770" dirty="0">
                <a:latin typeface="Arial Narrow"/>
                <a:cs typeface="Arial Narrow"/>
              </a:rPr>
              <a:t>e</a:t>
            </a:r>
            <a:r>
              <a:rPr sz="770" spc="3" dirty="0">
                <a:latin typeface="Arial Narrow"/>
                <a:cs typeface="Arial Narrow"/>
              </a:rPr>
              <a:t>p</a:t>
            </a:r>
            <a:r>
              <a:rPr sz="770" spc="-3" dirty="0">
                <a:latin typeface="Arial Narrow"/>
                <a:cs typeface="Arial Narrow"/>
              </a:rPr>
              <a:t>r</a:t>
            </a:r>
            <a:r>
              <a:rPr sz="770" dirty="0">
                <a:latin typeface="Arial Narrow"/>
                <a:cs typeface="Arial Narrow"/>
              </a:rPr>
              <a:t>e</a:t>
            </a:r>
            <a:r>
              <a:rPr sz="770" spc="-3" dirty="0">
                <a:latin typeface="Arial Narrow"/>
                <a:cs typeface="Arial Narrow"/>
              </a:rPr>
              <a:t>n</a:t>
            </a:r>
            <a:r>
              <a:rPr sz="770" spc="8" dirty="0">
                <a:latin typeface="Arial Narrow"/>
                <a:cs typeface="Arial Narrow"/>
              </a:rPr>
              <a:t>e</a:t>
            </a:r>
            <a:r>
              <a:rPr sz="770" dirty="0">
                <a:latin typeface="Arial Narrow"/>
                <a:cs typeface="Arial Narrow"/>
              </a:rPr>
              <a:t>u</a:t>
            </a:r>
            <a:r>
              <a:rPr sz="770" spc="-8" dirty="0">
                <a:latin typeface="Arial Narrow"/>
                <a:cs typeface="Arial Narrow"/>
              </a:rPr>
              <a:t>r</a:t>
            </a:r>
            <a:r>
              <a:rPr sz="770" dirty="0">
                <a:latin typeface="Arial Narrow"/>
                <a:cs typeface="Arial Narrow"/>
              </a:rPr>
              <a:t>ship</a:t>
            </a:r>
          </a:p>
        </p:txBody>
      </p:sp>
      <p:sp>
        <p:nvSpPr>
          <p:cNvPr id="17" name="object 17"/>
          <p:cNvSpPr txBox="1"/>
          <p:nvPr/>
        </p:nvSpPr>
        <p:spPr>
          <a:xfrm>
            <a:off x="5312353" y="4101013"/>
            <a:ext cx="114680" cy="164201"/>
          </a:xfrm>
          <a:prstGeom prst="rect">
            <a:avLst/>
          </a:prstGeom>
        </p:spPr>
        <p:txBody>
          <a:bodyPr wrap="square" lIns="0" tIns="0" rIns="0" bIns="0" rtlCol="0">
            <a:noAutofit/>
          </a:bodyPr>
          <a:lstStyle/>
          <a:p>
            <a:pPr marL="21720">
              <a:lnSpc>
                <a:spcPts val="855"/>
              </a:lnSpc>
            </a:pPr>
            <a:endParaRPr sz="855"/>
          </a:p>
        </p:txBody>
      </p:sp>
      <p:sp>
        <p:nvSpPr>
          <p:cNvPr id="15" name="object 15"/>
          <p:cNvSpPr txBox="1"/>
          <p:nvPr/>
        </p:nvSpPr>
        <p:spPr>
          <a:xfrm>
            <a:off x="5312353" y="4425505"/>
            <a:ext cx="114680" cy="234573"/>
          </a:xfrm>
          <a:prstGeom prst="rect">
            <a:avLst/>
          </a:prstGeom>
        </p:spPr>
        <p:txBody>
          <a:bodyPr wrap="square" lIns="0" tIns="0" rIns="0" bIns="0" rtlCol="0">
            <a:noAutofit/>
          </a:bodyPr>
          <a:lstStyle/>
          <a:p>
            <a:pPr marL="21720">
              <a:lnSpc>
                <a:spcPts val="855"/>
              </a:lnSpc>
            </a:pPr>
            <a:endParaRPr sz="855"/>
          </a:p>
        </p:txBody>
      </p:sp>
      <p:sp>
        <p:nvSpPr>
          <p:cNvPr id="14" name="object 14"/>
          <p:cNvSpPr txBox="1"/>
          <p:nvPr/>
        </p:nvSpPr>
        <p:spPr>
          <a:xfrm>
            <a:off x="5427031" y="4516982"/>
            <a:ext cx="815792" cy="387045"/>
          </a:xfrm>
          <a:prstGeom prst="rect">
            <a:avLst/>
          </a:prstGeom>
        </p:spPr>
        <p:txBody>
          <a:bodyPr wrap="square" lIns="0" tIns="0" rIns="0" bIns="0" rtlCol="0">
            <a:noAutofit/>
          </a:bodyPr>
          <a:lstStyle/>
          <a:p>
            <a:pPr marL="193320" marR="192176" algn="ctr">
              <a:lnSpc>
                <a:spcPct val="95621"/>
              </a:lnSpc>
              <a:spcBef>
                <a:spcPts val="329"/>
              </a:spcBef>
            </a:pPr>
            <a:r>
              <a:rPr sz="684" spc="-3" dirty="0">
                <a:latin typeface="Arial Narrow"/>
                <a:cs typeface="Arial Narrow"/>
              </a:rPr>
              <a:t>I</a:t>
            </a:r>
            <a:r>
              <a:rPr sz="684" spc="3" dirty="0">
                <a:latin typeface="Arial Narrow"/>
                <a:cs typeface="Arial Narrow"/>
              </a:rPr>
              <a:t>n</a:t>
            </a:r>
            <a:r>
              <a:rPr sz="684" spc="-3" dirty="0">
                <a:latin typeface="Arial Narrow"/>
                <a:cs typeface="Arial Narrow"/>
              </a:rPr>
              <a:t>t</a:t>
            </a:r>
            <a:r>
              <a:rPr sz="684" spc="3" dirty="0">
                <a:latin typeface="Arial Narrow"/>
                <a:cs typeface="Arial Narrow"/>
              </a:rPr>
              <a:t>e</a:t>
            </a:r>
            <a:r>
              <a:rPr sz="684" spc="-3" dirty="0">
                <a:latin typeface="Arial Narrow"/>
                <a:cs typeface="Arial Narrow"/>
              </a:rPr>
              <a:t>rn</a:t>
            </a:r>
            <a:r>
              <a:rPr sz="684" spc="3" dirty="0">
                <a:latin typeface="Arial Narrow"/>
                <a:cs typeface="Arial Narrow"/>
              </a:rPr>
              <a:t>a</a:t>
            </a:r>
            <a:r>
              <a:rPr sz="684" spc="-3" dirty="0">
                <a:latin typeface="Arial Narrow"/>
                <a:cs typeface="Arial Narrow"/>
              </a:rPr>
              <a:t>t</a:t>
            </a:r>
            <a:r>
              <a:rPr sz="684" dirty="0">
                <a:latin typeface="Arial Narrow"/>
                <a:cs typeface="Arial Narrow"/>
              </a:rPr>
              <a:t>i</a:t>
            </a:r>
            <a:r>
              <a:rPr sz="684" spc="-8" dirty="0">
                <a:latin typeface="Arial Narrow"/>
                <a:cs typeface="Arial Narrow"/>
              </a:rPr>
              <a:t>o</a:t>
            </a:r>
            <a:r>
              <a:rPr sz="684" spc="3" dirty="0">
                <a:latin typeface="Arial Narrow"/>
                <a:cs typeface="Arial Narrow"/>
              </a:rPr>
              <a:t>na</a:t>
            </a:r>
            <a:r>
              <a:rPr sz="684" dirty="0">
                <a:latin typeface="Arial Narrow"/>
                <a:cs typeface="Arial Narrow"/>
              </a:rPr>
              <a:t>l</a:t>
            </a:r>
          </a:p>
          <a:p>
            <a:pPr marL="66537" marR="64212" algn="ctr">
              <a:lnSpc>
                <a:spcPct val="95621"/>
              </a:lnSpc>
              <a:spcBef>
                <a:spcPts val="128"/>
              </a:spcBef>
            </a:pPr>
            <a:r>
              <a:rPr sz="684" spc="3" dirty="0">
                <a:latin typeface="Arial Narrow"/>
                <a:cs typeface="Arial Narrow"/>
              </a:rPr>
              <a:t>S</a:t>
            </a:r>
            <a:r>
              <a:rPr sz="684" spc="-3" dirty="0">
                <a:latin typeface="Arial Narrow"/>
                <a:cs typeface="Arial Narrow"/>
              </a:rPr>
              <a:t>tu</a:t>
            </a:r>
            <a:r>
              <a:rPr sz="684" spc="3" dirty="0">
                <a:latin typeface="Arial Narrow"/>
                <a:cs typeface="Arial Narrow"/>
              </a:rPr>
              <a:t>d</a:t>
            </a:r>
            <a:r>
              <a:rPr sz="684" spc="-3" dirty="0">
                <a:latin typeface="Arial Narrow"/>
                <a:cs typeface="Arial Narrow"/>
              </a:rPr>
              <a:t>e</a:t>
            </a:r>
            <a:r>
              <a:rPr sz="684" spc="3" dirty="0">
                <a:latin typeface="Arial Narrow"/>
                <a:cs typeface="Arial Narrow"/>
              </a:rPr>
              <a:t>n</a:t>
            </a:r>
            <a:r>
              <a:rPr sz="684" dirty="0">
                <a:latin typeface="Arial Narrow"/>
                <a:cs typeface="Arial Narrow"/>
              </a:rPr>
              <a:t>t</a:t>
            </a:r>
            <a:r>
              <a:rPr sz="684" spc="-3" dirty="0">
                <a:latin typeface="Arial Narrow"/>
                <a:cs typeface="Arial Narrow"/>
              </a:rPr>
              <a:t> </a:t>
            </a:r>
            <a:r>
              <a:rPr sz="684" spc="3" dirty="0">
                <a:latin typeface="Arial Narrow"/>
                <a:cs typeface="Arial Narrow"/>
              </a:rPr>
              <a:t>Re</a:t>
            </a:r>
            <a:r>
              <a:rPr sz="684" spc="-3" dirty="0">
                <a:latin typeface="Arial Narrow"/>
                <a:cs typeface="Arial Narrow"/>
              </a:rPr>
              <a:t>cr</a:t>
            </a:r>
            <a:r>
              <a:rPr sz="684" spc="3" dirty="0">
                <a:latin typeface="Arial Narrow"/>
                <a:cs typeface="Arial Narrow"/>
              </a:rPr>
              <a:t>u</a:t>
            </a:r>
            <a:r>
              <a:rPr sz="684" dirty="0">
                <a:latin typeface="Arial Narrow"/>
                <a:cs typeface="Arial Narrow"/>
              </a:rPr>
              <a:t>i</a:t>
            </a:r>
            <a:r>
              <a:rPr sz="684" spc="-16" dirty="0">
                <a:latin typeface="Arial Narrow"/>
                <a:cs typeface="Arial Narrow"/>
              </a:rPr>
              <a:t>t</a:t>
            </a:r>
            <a:r>
              <a:rPr sz="684" dirty="0">
                <a:latin typeface="Arial Narrow"/>
                <a:cs typeface="Arial Narrow"/>
              </a:rPr>
              <a:t>m</a:t>
            </a:r>
            <a:r>
              <a:rPr sz="684" spc="-3" dirty="0">
                <a:latin typeface="Arial Narrow"/>
                <a:cs typeface="Arial Narrow"/>
              </a:rPr>
              <a:t>e</a:t>
            </a:r>
            <a:r>
              <a:rPr sz="684" spc="3" dirty="0">
                <a:latin typeface="Arial Narrow"/>
                <a:cs typeface="Arial Narrow"/>
              </a:rPr>
              <a:t>n</a:t>
            </a:r>
            <a:r>
              <a:rPr sz="684" dirty="0">
                <a:latin typeface="Arial Narrow"/>
                <a:cs typeface="Arial Narrow"/>
              </a:rPr>
              <a:t>t</a:t>
            </a:r>
          </a:p>
        </p:txBody>
      </p:sp>
      <p:sp>
        <p:nvSpPr>
          <p:cNvPr id="13" name="object 13"/>
          <p:cNvSpPr txBox="1"/>
          <p:nvPr/>
        </p:nvSpPr>
        <p:spPr>
          <a:xfrm>
            <a:off x="6242831" y="4425506"/>
            <a:ext cx="286699" cy="387045"/>
          </a:xfrm>
          <a:prstGeom prst="rect">
            <a:avLst/>
          </a:prstGeom>
        </p:spPr>
        <p:txBody>
          <a:bodyPr wrap="square" lIns="0" tIns="0" rIns="0" bIns="0" rtlCol="0">
            <a:noAutofit/>
          </a:bodyPr>
          <a:lstStyle/>
          <a:p>
            <a:pPr marL="21720">
              <a:lnSpc>
                <a:spcPts val="855"/>
              </a:lnSpc>
            </a:pPr>
            <a:endParaRPr sz="855"/>
          </a:p>
        </p:txBody>
      </p:sp>
      <p:sp>
        <p:nvSpPr>
          <p:cNvPr id="12" name="object 12"/>
          <p:cNvSpPr txBox="1"/>
          <p:nvPr/>
        </p:nvSpPr>
        <p:spPr>
          <a:xfrm>
            <a:off x="5312353" y="4660074"/>
            <a:ext cx="114680" cy="152472"/>
          </a:xfrm>
          <a:prstGeom prst="rect">
            <a:avLst/>
          </a:prstGeom>
        </p:spPr>
        <p:txBody>
          <a:bodyPr wrap="square" lIns="0" tIns="0" rIns="0" bIns="0" rtlCol="0">
            <a:noAutofit/>
          </a:bodyPr>
          <a:lstStyle/>
          <a:p>
            <a:pPr marL="21720">
              <a:lnSpc>
                <a:spcPts val="855"/>
              </a:lnSpc>
            </a:pPr>
            <a:endParaRPr sz="855"/>
          </a:p>
        </p:txBody>
      </p:sp>
      <p:sp>
        <p:nvSpPr>
          <p:cNvPr id="10" name="object 10"/>
          <p:cNvSpPr txBox="1"/>
          <p:nvPr/>
        </p:nvSpPr>
        <p:spPr>
          <a:xfrm>
            <a:off x="5312353" y="5000209"/>
            <a:ext cx="114680" cy="224147"/>
          </a:xfrm>
          <a:prstGeom prst="rect">
            <a:avLst/>
          </a:prstGeom>
        </p:spPr>
        <p:txBody>
          <a:bodyPr wrap="square" lIns="0" tIns="0" rIns="0" bIns="0" rtlCol="0">
            <a:noAutofit/>
          </a:bodyPr>
          <a:lstStyle/>
          <a:p>
            <a:pPr marL="21720">
              <a:lnSpc>
                <a:spcPts val="855"/>
              </a:lnSpc>
            </a:pPr>
            <a:endParaRPr sz="855"/>
          </a:p>
        </p:txBody>
      </p:sp>
      <p:sp>
        <p:nvSpPr>
          <p:cNvPr id="9" name="object 9"/>
          <p:cNvSpPr txBox="1"/>
          <p:nvPr/>
        </p:nvSpPr>
        <p:spPr>
          <a:xfrm>
            <a:off x="5414000" y="5129218"/>
            <a:ext cx="815792" cy="387044"/>
          </a:xfrm>
          <a:prstGeom prst="rect">
            <a:avLst/>
          </a:prstGeom>
        </p:spPr>
        <p:txBody>
          <a:bodyPr wrap="square" lIns="0" tIns="0" rIns="0" bIns="0" rtlCol="0">
            <a:noAutofit/>
          </a:bodyPr>
          <a:lstStyle/>
          <a:p>
            <a:pPr marL="202535">
              <a:lnSpc>
                <a:spcPct val="95621"/>
              </a:lnSpc>
              <a:spcBef>
                <a:spcPts val="346"/>
              </a:spcBef>
            </a:pPr>
            <a:endParaRPr sz="855" dirty="0">
              <a:latin typeface="Arial Narrow"/>
              <a:cs typeface="Arial Narrow"/>
            </a:endParaRPr>
          </a:p>
        </p:txBody>
      </p:sp>
      <p:sp>
        <p:nvSpPr>
          <p:cNvPr id="8" name="object 8"/>
          <p:cNvSpPr txBox="1"/>
          <p:nvPr/>
        </p:nvSpPr>
        <p:spPr>
          <a:xfrm>
            <a:off x="6242831" y="5000205"/>
            <a:ext cx="286699" cy="387044"/>
          </a:xfrm>
          <a:prstGeom prst="rect">
            <a:avLst/>
          </a:prstGeom>
        </p:spPr>
        <p:txBody>
          <a:bodyPr wrap="square" lIns="0" tIns="0" rIns="0" bIns="0" rtlCol="0">
            <a:noAutofit/>
          </a:bodyPr>
          <a:lstStyle/>
          <a:p>
            <a:pPr marL="21720">
              <a:lnSpc>
                <a:spcPts val="855"/>
              </a:lnSpc>
            </a:pPr>
            <a:endParaRPr sz="855"/>
          </a:p>
        </p:txBody>
      </p:sp>
      <p:sp>
        <p:nvSpPr>
          <p:cNvPr id="7" name="object 7"/>
          <p:cNvSpPr txBox="1"/>
          <p:nvPr/>
        </p:nvSpPr>
        <p:spPr>
          <a:xfrm>
            <a:off x="5312353" y="5224352"/>
            <a:ext cx="114680" cy="162898"/>
          </a:xfrm>
          <a:prstGeom prst="rect">
            <a:avLst/>
          </a:prstGeom>
        </p:spPr>
        <p:txBody>
          <a:bodyPr wrap="square" lIns="0" tIns="0" rIns="0" bIns="0" rtlCol="0">
            <a:noAutofit/>
          </a:bodyPr>
          <a:lstStyle/>
          <a:p>
            <a:pPr marL="21720">
              <a:lnSpc>
                <a:spcPts val="855"/>
              </a:lnSpc>
            </a:pPr>
            <a:endParaRPr sz="855"/>
          </a:p>
        </p:txBody>
      </p:sp>
      <p:sp>
        <p:nvSpPr>
          <p:cNvPr id="6" name="object 6"/>
          <p:cNvSpPr txBox="1"/>
          <p:nvPr/>
        </p:nvSpPr>
        <p:spPr>
          <a:xfrm>
            <a:off x="5312353" y="5387254"/>
            <a:ext cx="1217172" cy="168111"/>
          </a:xfrm>
          <a:prstGeom prst="rect">
            <a:avLst/>
          </a:prstGeom>
        </p:spPr>
        <p:txBody>
          <a:bodyPr wrap="square" lIns="0" tIns="0" rIns="0" bIns="0" rtlCol="0">
            <a:noAutofit/>
          </a:bodyPr>
          <a:lstStyle/>
          <a:p>
            <a:pPr marL="21720">
              <a:lnSpc>
                <a:spcPts val="855"/>
              </a:lnSpc>
            </a:pPr>
            <a:endParaRPr sz="855"/>
          </a:p>
        </p:txBody>
      </p:sp>
      <p:sp>
        <p:nvSpPr>
          <p:cNvPr id="5" name="object 5"/>
          <p:cNvSpPr txBox="1"/>
          <p:nvPr/>
        </p:nvSpPr>
        <p:spPr>
          <a:xfrm>
            <a:off x="5312353" y="5555360"/>
            <a:ext cx="114680" cy="158988"/>
          </a:xfrm>
          <a:prstGeom prst="rect">
            <a:avLst/>
          </a:prstGeom>
        </p:spPr>
        <p:txBody>
          <a:bodyPr wrap="square" lIns="0" tIns="0" rIns="0" bIns="0" rtlCol="0">
            <a:noAutofit/>
          </a:bodyPr>
          <a:lstStyle/>
          <a:p>
            <a:pPr marL="21720">
              <a:lnSpc>
                <a:spcPts val="855"/>
              </a:lnSpc>
            </a:pPr>
            <a:endParaRPr sz="855"/>
          </a:p>
        </p:txBody>
      </p:sp>
      <p:sp>
        <p:nvSpPr>
          <p:cNvPr id="4" name="object 4"/>
          <p:cNvSpPr txBox="1"/>
          <p:nvPr/>
        </p:nvSpPr>
        <p:spPr>
          <a:xfrm>
            <a:off x="5414000" y="5645280"/>
            <a:ext cx="815792" cy="387045"/>
          </a:xfrm>
          <a:prstGeom prst="rect">
            <a:avLst/>
          </a:prstGeom>
        </p:spPr>
        <p:txBody>
          <a:bodyPr wrap="square" lIns="0" tIns="0" rIns="0" bIns="0" rtlCol="0">
            <a:noAutofit/>
          </a:bodyPr>
          <a:lstStyle/>
          <a:p>
            <a:pPr marL="113919">
              <a:lnSpc>
                <a:spcPct val="95621"/>
              </a:lnSpc>
              <a:spcBef>
                <a:spcPts val="333"/>
              </a:spcBef>
            </a:pPr>
            <a:r>
              <a:rPr sz="770" dirty="0">
                <a:latin typeface="Arial Narrow"/>
                <a:cs typeface="Arial Narrow"/>
              </a:rPr>
              <a:t>St</a:t>
            </a:r>
            <a:r>
              <a:rPr sz="770" spc="-3" dirty="0">
                <a:latin typeface="Arial Narrow"/>
                <a:cs typeface="Arial Narrow"/>
              </a:rPr>
              <a:t>r</a:t>
            </a:r>
            <a:r>
              <a:rPr sz="770" dirty="0">
                <a:latin typeface="Arial Narrow"/>
                <a:cs typeface="Arial Narrow"/>
              </a:rPr>
              <a:t>a</a:t>
            </a:r>
            <a:r>
              <a:rPr sz="770" spc="-3" dirty="0">
                <a:latin typeface="Arial Narrow"/>
                <a:cs typeface="Arial Narrow"/>
              </a:rPr>
              <a:t>t</a:t>
            </a:r>
            <a:r>
              <a:rPr sz="770" dirty="0">
                <a:latin typeface="Arial Narrow"/>
                <a:cs typeface="Arial Narrow"/>
              </a:rPr>
              <a:t>e</a:t>
            </a:r>
            <a:r>
              <a:rPr sz="770" spc="-3" dirty="0">
                <a:latin typeface="Arial Narrow"/>
                <a:cs typeface="Arial Narrow"/>
              </a:rPr>
              <a:t>g</a:t>
            </a:r>
            <a:r>
              <a:rPr sz="770" spc="3" dirty="0">
                <a:latin typeface="Arial Narrow"/>
                <a:cs typeface="Arial Narrow"/>
              </a:rPr>
              <a:t>i</a:t>
            </a:r>
            <a:r>
              <a:rPr sz="770" dirty="0">
                <a:latin typeface="Arial Narrow"/>
                <a:cs typeface="Arial Narrow"/>
              </a:rPr>
              <a:t>c P</a:t>
            </a:r>
            <a:r>
              <a:rPr sz="770" spc="3" dirty="0">
                <a:latin typeface="Arial Narrow"/>
                <a:cs typeface="Arial Narrow"/>
              </a:rPr>
              <a:t>r</a:t>
            </a:r>
            <a:r>
              <a:rPr sz="770" dirty="0">
                <a:latin typeface="Arial Narrow"/>
                <a:cs typeface="Arial Narrow"/>
              </a:rPr>
              <a:t>oject</a:t>
            </a:r>
          </a:p>
          <a:p>
            <a:pPr marL="164743">
              <a:lnSpc>
                <a:spcPct val="95621"/>
              </a:lnSpc>
              <a:spcBef>
                <a:spcPts val="141"/>
              </a:spcBef>
            </a:pPr>
            <a:r>
              <a:rPr sz="770" dirty="0">
                <a:latin typeface="Arial Narrow"/>
                <a:cs typeface="Arial Narrow"/>
              </a:rPr>
              <a:t>&amp; P</a:t>
            </a:r>
            <a:r>
              <a:rPr sz="770" spc="-3" dirty="0">
                <a:latin typeface="Arial Narrow"/>
                <a:cs typeface="Arial Narrow"/>
              </a:rPr>
              <a:t>ar</a:t>
            </a:r>
            <a:r>
              <a:rPr sz="770" dirty="0">
                <a:latin typeface="Arial Narrow"/>
                <a:cs typeface="Arial Narrow"/>
              </a:rPr>
              <a:t>t</a:t>
            </a:r>
            <a:r>
              <a:rPr sz="770" spc="-3" dirty="0">
                <a:latin typeface="Arial Narrow"/>
                <a:cs typeface="Arial Narrow"/>
              </a:rPr>
              <a:t>n</a:t>
            </a:r>
            <a:r>
              <a:rPr sz="770" spc="8" dirty="0">
                <a:latin typeface="Arial Narrow"/>
                <a:cs typeface="Arial Narrow"/>
              </a:rPr>
              <a:t>e</a:t>
            </a:r>
            <a:r>
              <a:rPr sz="770" spc="-3" dirty="0">
                <a:latin typeface="Arial Narrow"/>
                <a:cs typeface="Arial Narrow"/>
              </a:rPr>
              <a:t>r</a:t>
            </a:r>
            <a:r>
              <a:rPr sz="770" dirty="0">
                <a:latin typeface="Arial Narrow"/>
                <a:cs typeface="Arial Narrow"/>
              </a:rPr>
              <a:t>ship</a:t>
            </a:r>
          </a:p>
        </p:txBody>
      </p:sp>
      <p:sp>
        <p:nvSpPr>
          <p:cNvPr id="3" name="object 3"/>
          <p:cNvSpPr txBox="1"/>
          <p:nvPr/>
        </p:nvSpPr>
        <p:spPr>
          <a:xfrm>
            <a:off x="6242831" y="5555365"/>
            <a:ext cx="286699" cy="387045"/>
          </a:xfrm>
          <a:prstGeom prst="rect">
            <a:avLst/>
          </a:prstGeom>
        </p:spPr>
        <p:txBody>
          <a:bodyPr wrap="square" lIns="0" tIns="0" rIns="0" bIns="0" rtlCol="0">
            <a:noAutofit/>
          </a:bodyPr>
          <a:lstStyle/>
          <a:p>
            <a:pPr marL="21720">
              <a:lnSpc>
                <a:spcPts val="855"/>
              </a:lnSpc>
            </a:pPr>
            <a:endParaRPr sz="855"/>
          </a:p>
        </p:txBody>
      </p:sp>
      <p:sp>
        <p:nvSpPr>
          <p:cNvPr id="2" name="object 2"/>
          <p:cNvSpPr txBox="1"/>
          <p:nvPr/>
        </p:nvSpPr>
        <p:spPr>
          <a:xfrm>
            <a:off x="4732437" y="5714353"/>
            <a:ext cx="694596" cy="228057"/>
          </a:xfrm>
          <a:prstGeom prst="rect">
            <a:avLst/>
          </a:prstGeom>
        </p:spPr>
        <p:txBody>
          <a:bodyPr wrap="square" lIns="0" tIns="0" rIns="0" bIns="0" rtlCol="0">
            <a:noAutofit/>
          </a:bodyPr>
          <a:lstStyle/>
          <a:p>
            <a:pPr marL="21720">
              <a:lnSpc>
                <a:spcPts val="855"/>
              </a:lnSpc>
            </a:pPr>
            <a:endParaRPr sz="855"/>
          </a:p>
        </p:txBody>
      </p:sp>
      <p:cxnSp>
        <p:nvCxnSpPr>
          <p:cNvPr id="434" name="Straight Connector 433">
            <a:extLst>
              <a:ext uri="{FF2B5EF4-FFF2-40B4-BE49-F238E27FC236}">
                <a16:creationId xmlns:a16="http://schemas.microsoft.com/office/drawing/2014/main" id="{48DA8F15-F838-48AC-92C8-EBC745BF9956}"/>
              </a:ext>
            </a:extLst>
          </p:cNvPr>
          <p:cNvCxnSpPr/>
          <p:nvPr/>
        </p:nvCxnSpPr>
        <p:spPr>
          <a:xfrm>
            <a:off x="2529959" y="2009507"/>
            <a:ext cx="0" cy="2283176"/>
          </a:xfrm>
          <a:prstGeom prst="line">
            <a:avLst/>
          </a:prstGeom>
        </p:spPr>
        <p:style>
          <a:lnRef idx="1">
            <a:schemeClr val="dk1"/>
          </a:lnRef>
          <a:fillRef idx="0">
            <a:schemeClr val="dk1"/>
          </a:fillRef>
          <a:effectRef idx="0">
            <a:schemeClr val="dk1"/>
          </a:effectRef>
          <a:fontRef idx="minor">
            <a:schemeClr val="tx1"/>
          </a:fontRef>
        </p:style>
      </p:cxnSp>
      <p:sp>
        <p:nvSpPr>
          <p:cNvPr id="435" name="object 194">
            <a:extLst>
              <a:ext uri="{FF2B5EF4-FFF2-40B4-BE49-F238E27FC236}">
                <a16:creationId xmlns:a16="http://schemas.microsoft.com/office/drawing/2014/main" id="{91629A71-85F9-4E95-8844-2FBC753159CD}"/>
              </a:ext>
            </a:extLst>
          </p:cNvPr>
          <p:cNvSpPr txBox="1"/>
          <p:nvPr/>
        </p:nvSpPr>
        <p:spPr>
          <a:xfrm>
            <a:off x="1683147" y="2329987"/>
            <a:ext cx="113376" cy="282791"/>
          </a:xfrm>
          <a:prstGeom prst="rect">
            <a:avLst/>
          </a:prstGeom>
        </p:spPr>
        <p:txBody>
          <a:bodyPr wrap="square" lIns="0" tIns="0" rIns="0" bIns="0" rtlCol="0">
            <a:noAutofit/>
          </a:bodyPr>
          <a:lstStyle/>
          <a:p>
            <a:pPr marL="21720">
              <a:lnSpc>
                <a:spcPts val="855"/>
              </a:lnSpc>
            </a:pPr>
            <a:endParaRPr sz="855"/>
          </a:p>
        </p:txBody>
      </p:sp>
      <p:sp>
        <p:nvSpPr>
          <p:cNvPr id="437" name="object 344">
            <a:extLst>
              <a:ext uri="{FF2B5EF4-FFF2-40B4-BE49-F238E27FC236}">
                <a16:creationId xmlns:a16="http://schemas.microsoft.com/office/drawing/2014/main" id="{119D2AF0-C462-439A-BE53-AB6FF61EE88A}"/>
              </a:ext>
            </a:extLst>
          </p:cNvPr>
          <p:cNvSpPr/>
          <p:nvPr/>
        </p:nvSpPr>
        <p:spPr>
          <a:xfrm>
            <a:off x="1656925" y="2384152"/>
            <a:ext cx="137300" cy="45719"/>
          </a:xfrm>
          <a:custGeom>
            <a:avLst/>
            <a:gdLst/>
            <a:ahLst/>
            <a:cxnLst/>
            <a:rect l="l" t="t" r="r" b="b"/>
            <a:pathLst>
              <a:path w="132587">
                <a:moveTo>
                  <a:pt x="0" y="0"/>
                </a:moveTo>
                <a:lnTo>
                  <a:pt x="132587" y="0"/>
                </a:lnTo>
              </a:path>
            </a:pathLst>
          </a:custGeom>
          <a:ln w="9144">
            <a:solidFill>
              <a:srgbClr val="000000"/>
            </a:solidFill>
          </a:ln>
        </p:spPr>
        <p:txBody>
          <a:bodyPr wrap="square" lIns="0" tIns="0" rIns="0" bIns="0" rtlCol="0">
            <a:noAutofit/>
          </a:bodyPr>
          <a:lstStyle/>
          <a:p>
            <a:endParaRPr sz="1539"/>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34E0A-3780-FF8E-73E8-ECD736281411}"/>
              </a:ext>
            </a:extLst>
          </p:cNvPr>
          <p:cNvSpPr>
            <a:spLocks noGrp="1"/>
          </p:cNvSpPr>
          <p:nvPr>
            <p:ph type="title"/>
          </p:nvPr>
        </p:nvSpPr>
        <p:spPr>
          <a:xfrm>
            <a:off x="720247" y="274638"/>
            <a:ext cx="10916431" cy="868362"/>
          </a:xfrm>
        </p:spPr>
        <p:txBody>
          <a:bodyPr>
            <a:noAutofit/>
          </a:bodyPr>
          <a:lstStyle/>
          <a:p>
            <a:pPr eaLnBrk="1" fontAlgn="auto" hangingPunct="1">
              <a:spcAft>
                <a:spcPts val="0"/>
              </a:spcAft>
              <a:defRPr/>
            </a:pPr>
            <a:r>
              <a:rPr lang="en-US" sz="3200" dirty="0">
                <a:solidFill>
                  <a:srgbClr val="0070C0"/>
                </a:solidFill>
              </a:rPr>
              <a:t>University Governance :Roles and Responsibilities</a:t>
            </a:r>
            <a:endParaRPr lang="en-US" sz="3200" dirty="0">
              <a:solidFill>
                <a:srgbClr val="002060"/>
              </a:solidFill>
            </a:endParaRPr>
          </a:p>
        </p:txBody>
      </p:sp>
      <p:grpSp>
        <p:nvGrpSpPr>
          <p:cNvPr id="3" name="Group 2">
            <a:extLst>
              <a:ext uri="{FF2B5EF4-FFF2-40B4-BE49-F238E27FC236}">
                <a16:creationId xmlns:a16="http://schemas.microsoft.com/office/drawing/2014/main" id="{247A3506-9627-C5B2-60ED-FDDC72586234}"/>
              </a:ext>
            </a:extLst>
          </p:cNvPr>
          <p:cNvGrpSpPr/>
          <p:nvPr/>
        </p:nvGrpSpPr>
        <p:grpSpPr>
          <a:xfrm>
            <a:off x="3751547" y="1084436"/>
            <a:ext cx="5993704" cy="5498926"/>
            <a:chOff x="588836" y="1162528"/>
            <a:chExt cx="5143355" cy="4532943"/>
          </a:xfrm>
        </p:grpSpPr>
        <p:grpSp>
          <p:nvGrpSpPr>
            <p:cNvPr id="4" name="Group 3">
              <a:extLst>
                <a:ext uri="{FF2B5EF4-FFF2-40B4-BE49-F238E27FC236}">
                  <a16:creationId xmlns:a16="http://schemas.microsoft.com/office/drawing/2014/main" id="{84C66055-1F81-D10B-3343-AE043FAE1C8B}"/>
                </a:ext>
              </a:extLst>
            </p:cNvPr>
            <p:cNvGrpSpPr/>
            <p:nvPr/>
          </p:nvGrpSpPr>
          <p:grpSpPr>
            <a:xfrm>
              <a:off x="588836" y="1162528"/>
              <a:ext cx="5143355" cy="4532943"/>
              <a:chOff x="3517566" y="1521427"/>
              <a:chExt cx="5143355" cy="4532943"/>
            </a:xfrm>
          </p:grpSpPr>
          <p:grpSp>
            <p:nvGrpSpPr>
              <p:cNvPr id="8" name="Group 7">
                <a:extLst>
                  <a:ext uri="{FF2B5EF4-FFF2-40B4-BE49-F238E27FC236}">
                    <a16:creationId xmlns:a16="http://schemas.microsoft.com/office/drawing/2014/main" id="{0A23AA0E-1AA0-DB8A-2C05-DA84774F24E8}"/>
                  </a:ext>
                </a:extLst>
              </p:cNvPr>
              <p:cNvGrpSpPr/>
              <p:nvPr/>
            </p:nvGrpSpPr>
            <p:grpSpPr>
              <a:xfrm>
                <a:off x="3531080" y="1521427"/>
                <a:ext cx="5129841" cy="4532943"/>
                <a:chOff x="3531080" y="1521427"/>
                <a:chExt cx="5129841" cy="4532943"/>
              </a:xfrm>
            </p:grpSpPr>
            <p:sp>
              <p:nvSpPr>
                <p:cNvPr id="15" name="Freeform 32">
                  <a:extLst>
                    <a:ext uri="{FF2B5EF4-FFF2-40B4-BE49-F238E27FC236}">
                      <a16:creationId xmlns:a16="http://schemas.microsoft.com/office/drawing/2014/main" id="{1B77746A-1B56-1649-5776-0533B52EB6EB}"/>
                    </a:ext>
                  </a:extLst>
                </p:cNvPr>
                <p:cNvSpPr/>
                <p:nvPr/>
              </p:nvSpPr>
              <p:spPr>
                <a:xfrm>
                  <a:off x="4765089" y="1521427"/>
                  <a:ext cx="2670579" cy="2306536"/>
                </a:xfrm>
                <a:custGeom>
                  <a:avLst/>
                  <a:gdLst>
                    <a:gd name="connsiteX0" fmla="*/ 1358529 w 2670579"/>
                    <a:gd name="connsiteY0" fmla="*/ 3 h 2306536"/>
                    <a:gd name="connsiteX1" fmla="*/ 1605681 w 2670579"/>
                    <a:gd name="connsiteY1" fmla="*/ 190884 h 2306536"/>
                    <a:gd name="connsiteX2" fmla="*/ 2670579 w 2670579"/>
                    <a:gd name="connsiteY2" fmla="*/ 2049931 h 2306536"/>
                    <a:gd name="connsiteX3" fmla="*/ 2243516 w 2670579"/>
                    <a:gd name="connsiteY3" fmla="*/ 2306536 h 2306536"/>
                    <a:gd name="connsiteX4" fmla="*/ 2118712 w 2670579"/>
                    <a:gd name="connsiteY4" fmla="*/ 2155077 h 2306536"/>
                    <a:gd name="connsiteX5" fmla="*/ 1330911 w 2670579"/>
                    <a:gd name="connsiteY5" fmla="*/ 1828334 h 2306536"/>
                    <a:gd name="connsiteX6" fmla="*/ 543110 w 2670579"/>
                    <a:gd name="connsiteY6" fmla="*/ 2155077 h 2306536"/>
                    <a:gd name="connsiteX7" fmla="*/ 421275 w 2670579"/>
                    <a:gd name="connsiteY7" fmla="*/ 2302934 h 2306536"/>
                    <a:gd name="connsiteX8" fmla="*/ 0 w 2670579"/>
                    <a:gd name="connsiteY8" fmla="*/ 2049806 h 2306536"/>
                    <a:gd name="connsiteX9" fmla="*/ 1081784 w 2670579"/>
                    <a:gd name="connsiteY9" fmla="*/ 190884 h 2306536"/>
                    <a:gd name="connsiteX10" fmla="*/ 1358529 w 2670579"/>
                    <a:gd name="connsiteY10" fmla="*/ 3 h 230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70579" h="2306536">
                      <a:moveTo>
                        <a:pt x="1358529" y="3"/>
                      </a:moveTo>
                      <a:cubicBezTo>
                        <a:pt x="1454724" y="496"/>
                        <a:pt x="1545986" y="64617"/>
                        <a:pt x="1605681" y="190884"/>
                      </a:cubicBezTo>
                      <a:lnTo>
                        <a:pt x="2670579" y="2049931"/>
                      </a:lnTo>
                      <a:lnTo>
                        <a:pt x="2243516" y="2306536"/>
                      </a:lnTo>
                      <a:lnTo>
                        <a:pt x="2118712" y="2155077"/>
                      </a:lnTo>
                      <a:cubicBezTo>
                        <a:pt x="1917097" y="1953198"/>
                        <a:pt x="1638567" y="1828334"/>
                        <a:pt x="1330911" y="1828334"/>
                      </a:cubicBezTo>
                      <a:cubicBezTo>
                        <a:pt x="1023256" y="1828334"/>
                        <a:pt x="744726" y="1953198"/>
                        <a:pt x="543110" y="2155077"/>
                      </a:cubicBezTo>
                      <a:lnTo>
                        <a:pt x="421275" y="2302934"/>
                      </a:lnTo>
                      <a:lnTo>
                        <a:pt x="0" y="2049806"/>
                      </a:lnTo>
                      <a:lnTo>
                        <a:pt x="1081784" y="190884"/>
                      </a:lnTo>
                      <a:cubicBezTo>
                        <a:pt x="1161208" y="62643"/>
                        <a:pt x="1262335" y="-491"/>
                        <a:pt x="1358529" y="3"/>
                      </a:cubicBezTo>
                      <a:close/>
                    </a:path>
                  </a:pathLst>
                </a:custGeom>
                <a:solidFill>
                  <a:srgbClr val="A12000"/>
                </a:solidFill>
                <a:ln w="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Freeform 31">
                  <a:extLst>
                    <a:ext uri="{FF2B5EF4-FFF2-40B4-BE49-F238E27FC236}">
                      <a16:creationId xmlns:a16="http://schemas.microsoft.com/office/drawing/2014/main" id="{A4122411-8CE8-CE9D-6289-9A2D9F69FCF1}"/>
                    </a:ext>
                  </a:extLst>
                </p:cNvPr>
                <p:cNvSpPr/>
                <p:nvPr/>
              </p:nvSpPr>
              <p:spPr>
                <a:xfrm>
                  <a:off x="3531080" y="3751831"/>
                  <a:ext cx="2460455" cy="2298273"/>
                </a:xfrm>
                <a:custGeom>
                  <a:avLst/>
                  <a:gdLst>
                    <a:gd name="connsiteX0" fmla="*/ 1128912 w 2460455"/>
                    <a:gd name="connsiteY0" fmla="*/ 0 h 2298273"/>
                    <a:gd name="connsiteX1" fmla="*/ 1550764 w 2460455"/>
                    <a:gd name="connsiteY1" fmla="*/ 253474 h 2298273"/>
                    <a:gd name="connsiteX2" fmla="*/ 1538354 w 2460455"/>
                    <a:gd name="connsiteY2" fmla="*/ 279269 h 2298273"/>
                    <a:gd name="connsiteX3" fmla="*/ 1450801 w 2460455"/>
                    <a:gd name="connsiteY3" fmla="*/ 713498 h 2298273"/>
                    <a:gd name="connsiteX4" fmla="*/ 2451008 w 2460455"/>
                    <a:gd name="connsiteY4" fmla="*/ 1823307 h 2298273"/>
                    <a:gd name="connsiteX5" fmla="*/ 2460455 w 2460455"/>
                    <a:gd name="connsiteY5" fmla="*/ 1823784 h 2298273"/>
                    <a:gd name="connsiteX6" fmla="*/ 2460455 w 2460455"/>
                    <a:gd name="connsiteY6" fmla="*/ 2298273 h 2298273"/>
                    <a:gd name="connsiteX7" fmla="*/ 320165 w 2460455"/>
                    <a:gd name="connsiteY7" fmla="*/ 2296060 h 2298273"/>
                    <a:gd name="connsiteX8" fmla="*/ 55990 w 2460455"/>
                    <a:gd name="connsiteY8" fmla="*/ 1843693 h 2298273"/>
                    <a:gd name="connsiteX9" fmla="*/ 1128912 w 2460455"/>
                    <a:gd name="connsiteY9" fmla="*/ 0 h 2298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455" h="2298273">
                      <a:moveTo>
                        <a:pt x="1128912" y="0"/>
                      </a:moveTo>
                      <a:lnTo>
                        <a:pt x="1550764" y="253474"/>
                      </a:lnTo>
                      <a:lnTo>
                        <a:pt x="1538354" y="279269"/>
                      </a:lnTo>
                      <a:cubicBezTo>
                        <a:pt x="1481977" y="412733"/>
                        <a:pt x="1450801" y="559470"/>
                        <a:pt x="1450801" y="713498"/>
                      </a:cubicBezTo>
                      <a:cubicBezTo>
                        <a:pt x="1450801" y="1291102"/>
                        <a:pt x="1889207" y="1766178"/>
                        <a:pt x="2451008" y="1823307"/>
                      </a:cubicBezTo>
                      <a:lnTo>
                        <a:pt x="2460455" y="1823784"/>
                      </a:lnTo>
                      <a:lnTo>
                        <a:pt x="2460455" y="2298273"/>
                      </a:lnTo>
                      <a:lnTo>
                        <a:pt x="320165" y="2296060"/>
                      </a:lnTo>
                      <a:cubicBezTo>
                        <a:pt x="34847" y="2306014"/>
                        <a:pt x="-77665" y="2099784"/>
                        <a:pt x="55990" y="1843693"/>
                      </a:cubicBezTo>
                      <a:lnTo>
                        <a:pt x="1128912" y="0"/>
                      </a:lnTo>
                      <a:close/>
                    </a:path>
                  </a:pathLst>
                </a:custGeom>
                <a:solidFill>
                  <a:srgbClr val="418930"/>
                </a:solidFill>
                <a:ln w="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7" name="Freeform 30">
                  <a:extLst>
                    <a:ext uri="{FF2B5EF4-FFF2-40B4-BE49-F238E27FC236}">
                      <a16:creationId xmlns:a16="http://schemas.microsoft.com/office/drawing/2014/main" id="{D1483702-5EEA-23BB-62E8-2B7D2528CEE5}"/>
                    </a:ext>
                  </a:extLst>
                </p:cNvPr>
                <p:cNvSpPr/>
                <p:nvPr/>
              </p:nvSpPr>
              <p:spPr>
                <a:xfrm>
                  <a:off x="6200466" y="3752691"/>
                  <a:ext cx="2460455" cy="2301679"/>
                </a:xfrm>
                <a:custGeom>
                  <a:avLst/>
                  <a:gdLst>
                    <a:gd name="connsiteX0" fmla="*/ 1339073 w 2460455"/>
                    <a:gd name="connsiteY0" fmla="*/ 0 h 2301679"/>
                    <a:gd name="connsiteX1" fmla="*/ 2405001 w 2460455"/>
                    <a:gd name="connsiteY1" fmla="*/ 1860845 h 2301679"/>
                    <a:gd name="connsiteX2" fmla="*/ 2140764 w 2460455"/>
                    <a:gd name="connsiteY2" fmla="*/ 2299842 h 2301679"/>
                    <a:gd name="connsiteX3" fmla="*/ 0 w 2460455"/>
                    <a:gd name="connsiteY3" fmla="*/ 2297629 h 2301679"/>
                    <a:gd name="connsiteX4" fmla="*/ 0 w 2460455"/>
                    <a:gd name="connsiteY4" fmla="*/ 1822924 h 2301679"/>
                    <a:gd name="connsiteX5" fmla="*/ 9446 w 2460455"/>
                    <a:gd name="connsiteY5" fmla="*/ 1822447 h 2301679"/>
                    <a:gd name="connsiteX6" fmla="*/ 1009653 w 2460455"/>
                    <a:gd name="connsiteY6" fmla="*/ 712638 h 2301679"/>
                    <a:gd name="connsiteX7" fmla="*/ 922100 w 2460455"/>
                    <a:gd name="connsiteY7" fmla="*/ 278409 h 2301679"/>
                    <a:gd name="connsiteX8" fmla="*/ 911700 w 2460455"/>
                    <a:gd name="connsiteY8" fmla="*/ 256792 h 2301679"/>
                    <a:gd name="connsiteX9" fmla="*/ 1339073 w 2460455"/>
                    <a:gd name="connsiteY9" fmla="*/ 0 h 2301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455" h="2301679">
                      <a:moveTo>
                        <a:pt x="1339073" y="0"/>
                      </a:moveTo>
                      <a:lnTo>
                        <a:pt x="2405001" y="1860845"/>
                      </a:lnTo>
                      <a:cubicBezTo>
                        <a:pt x="2540308" y="2117888"/>
                        <a:pt x="2418782" y="2323370"/>
                        <a:pt x="2140764" y="2299842"/>
                      </a:cubicBezTo>
                      <a:lnTo>
                        <a:pt x="0" y="2297629"/>
                      </a:lnTo>
                      <a:lnTo>
                        <a:pt x="0" y="1822924"/>
                      </a:lnTo>
                      <a:lnTo>
                        <a:pt x="9446" y="1822447"/>
                      </a:lnTo>
                      <a:cubicBezTo>
                        <a:pt x="571248" y="1765318"/>
                        <a:pt x="1009653" y="1290242"/>
                        <a:pt x="1009653" y="712638"/>
                      </a:cubicBezTo>
                      <a:cubicBezTo>
                        <a:pt x="1009653" y="558610"/>
                        <a:pt x="978478" y="411873"/>
                        <a:pt x="922100" y="278409"/>
                      </a:cubicBezTo>
                      <a:lnTo>
                        <a:pt x="911700" y="256792"/>
                      </a:lnTo>
                      <a:lnTo>
                        <a:pt x="1339073" y="0"/>
                      </a:lnTo>
                      <a:close/>
                    </a:path>
                  </a:pathLst>
                </a:custGeom>
                <a:solidFill>
                  <a:srgbClr val="418930"/>
                </a:solidFill>
                <a:ln w="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grpSp>
            <p:nvGrpSpPr>
              <p:cNvPr id="9" name="Group 8">
                <a:extLst>
                  <a:ext uri="{FF2B5EF4-FFF2-40B4-BE49-F238E27FC236}">
                    <a16:creationId xmlns:a16="http://schemas.microsoft.com/office/drawing/2014/main" id="{43BD08EA-C51A-BBA4-8C24-818BF2B7C60D}"/>
                  </a:ext>
                </a:extLst>
              </p:cNvPr>
              <p:cNvGrpSpPr/>
              <p:nvPr/>
            </p:nvGrpSpPr>
            <p:grpSpPr>
              <a:xfrm>
                <a:off x="3517566" y="2708706"/>
                <a:ext cx="4944772" cy="3293851"/>
                <a:chOff x="3517566" y="2708706"/>
                <a:chExt cx="4944772" cy="3293851"/>
              </a:xfrm>
            </p:grpSpPr>
            <p:sp>
              <p:nvSpPr>
                <p:cNvPr id="10" name="Oval 9">
                  <a:extLst>
                    <a:ext uri="{FF2B5EF4-FFF2-40B4-BE49-F238E27FC236}">
                      <a16:creationId xmlns:a16="http://schemas.microsoft.com/office/drawing/2014/main" id="{EABD1C38-5432-B1DD-51B2-423C47C2336F}"/>
                    </a:ext>
                  </a:extLst>
                </p:cNvPr>
                <p:cNvSpPr/>
                <p:nvPr/>
              </p:nvSpPr>
              <p:spPr>
                <a:xfrm>
                  <a:off x="5138535" y="3506012"/>
                  <a:ext cx="1914930" cy="1910007"/>
                </a:xfrm>
                <a:prstGeom prst="ellipse">
                  <a:avLst/>
                </a:prstGeom>
                <a:solidFill>
                  <a:srgbClr val="3D3E43"/>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A00FD5F1-0572-5733-7EF3-5275544A4551}"/>
                    </a:ext>
                  </a:extLst>
                </p:cNvPr>
                <p:cNvSpPr txBox="1"/>
                <p:nvPr/>
              </p:nvSpPr>
              <p:spPr>
                <a:xfrm>
                  <a:off x="5090489" y="4044842"/>
                  <a:ext cx="1962976" cy="12939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FOCUS AREAS:</a:t>
                  </a:r>
                </a:p>
                <a:p>
                  <a:pPr marL="0" marR="0" lvl="0" indent="0" algn="ctr" defTabSz="914400" eaLnBrk="1" fontAlgn="auto" latinLnBrk="0" hangingPunct="1">
                    <a:lnSpc>
                      <a:spcPct val="100000"/>
                    </a:lnSpc>
                    <a:spcBef>
                      <a:spcPts val="0"/>
                    </a:spcBef>
                    <a:spcAft>
                      <a:spcPts val="0"/>
                    </a:spcAft>
                    <a:buClrTx/>
                    <a:buSzTx/>
                    <a:buFontTx/>
                    <a:buNone/>
                    <a:tabLst/>
                    <a:defRPr/>
                  </a:pPr>
                  <a:r>
                    <a:rPr lang="en-US" sz="2400" b="1" kern="0" dirty="0">
                      <a:solidFill>
                        <a:srgbClr val="FFFFFF"/>
                      </a:solidFill>
                      <a:latin typeface="Arial" panose="020B0604020202020204" pitchFamily="34" charset="0"/>
                      <a:cs typeface="Arial" panose="020B0604020202020204" pitchFamily="34" charset="0"/>
                    </a:rPr>
                    <a:t>Academic Staff</a:t>
                  </a:r>
                  <a:endParaRPr kumimoji="0" lang="en-US" sz="24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0D42E9E-519A-31FD-DACA-25A580EDE1B4}"/>
                    </a:ext>
                  </a:extLst>
                </p:cNvPr>
                <p:cNvSpPr/>
                <p:nvPr/>
              </p:nvSpPr>
              <p:spPr>
                <a:xfrm>
                  <a:off x="4844987" y="2708706"/>
                  <a:ext cx="2460454" cy="2790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mj-lt"/>
                      <a:cs typeface="Helvetica" panose="020B0604020202020204" pitchFamily="34" charset="0"/>
                    </a:rPr>
                    <a:t>Teaching  &amp; Learning</a:t>
                  </a:r>
                </a:p>
              </p:txBody>
            </p:sp>
            <p:sp>
              <p:nvSpPr>
                <p:cNvPr id="13" name="Rectangle 12">
                  <a:extLst>
                    <a:ext uri="{FF2B5EF4-FFF2-40B4-BE49-F238E27FC236}">
                      <a16:creationId xmlns:a16="http://schemas.microsoft.com/office/drawing/2014/main" id="{4793AC62-49FB-9180-FAD8-1E9EC4D721FF}"/>
                    </a:ext>
                  </a:extLst>
                </p:cNvPr>
                <p:cNvSpPr/>
                <p:nvPr/>
              </p:nvSpPr>
              <p:spPr>
                <a:xfrm>
                  <a:off x="6499361" y="5311698"/>
                  <a:ext cx="1962977" cy="69085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Helvetica" panose="020B0604020202020204" pitchFamily="34" charset="0"/>
                      <a:cs typeface="Helvetica" panose="020B0604020202020204" pitchFamily="34" charset="0"/>
                    </a:rPr>
                    <a:t>Community</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b="1" kern="0" dirty="0">
                      <a:solidFill>
                        <a:srgbClr val="FFFFFF"/>
                      </a:solidFill>
                      <a:latin typeface="Helvetica" panose="020B0604020202020204" pitchFamily="34" charset="0"/>
                      <a:cs typeface="Helvetica" panose="020B0604020202020204" pitchFamily="34" charset="0"/>
                    </a:rPr>
                    <a:t>Service</a:t>
                  </a:r>
                  <a:endParaRPr kumimoji="0" lang="en-US" sz="1400" b="1" i="0" u="none" strike="noStrike" kern="0" cap="none" spc="0" normalizeH="0" baseline="0" noProof="0" dirty="0">
                    <a:ln>
                      <a:noFill/>
                    </a:ln>
                    <a:solidFill>
                      <a:srgbClr val="FFFFFF"/>
                    </a:solidFill>
                    <a:effectLst/>
                    <a:uLnTx/>
                    <a:uFillTx/>
                    <a:latin typeface="Helvetica" panose="020B0604020202020204" pitchFamily="34" charset="0"/>
                    <a:cs typeface="Helvetica" panose="020B0604020202020204" pitchFamily="34" charset="0"/>
                  </a:endParaRPr>
                </a:p>
              </p:txBody>
            </p:sp>
            <p:sp>
              <p:nvSpPr>
                <p:cNvPr id="14" name="Rectangle 13">
                  <a:extLst>
                    <a:ext uri="{FF2B5EF4-FFF2-40B4-BE49-F238E27FC236}">
                      <a16:creationId xmlns:a16="http://schemas.microsoft.com/office/drawing/2014/main" id="{716B12E1-5F73-EFDB-13B2-43A610C65B96}"/>
                    </a:ext>
                  </a:extLst>
                </p:cNvPr>
                <p:cNvSpPr/>
                <p:nvPr/>
              </p:nvSpPr>
              <p:spPr>
                <a:xfrm>
                  <a:off x="3517566" y="5256884"/>
                  <a:ext cx="2552089" cy="40638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Helvetica" panose="020B0604020202020204" pitchFamily="34" charset="0"/>
                      <a:cs typeface="Helvetica" panose="020B0604020202020204" pitchFamily="34" charset="0"/>
                    </a:rPr>
                    <a:t>Research</a:t>
                  </a:r>
                </a:p>
              </p:txBody>
            </p:sp>
          </p:grpSp>
        </p:grpSp>
        <p:pic>
          <p:nvPicPr>
            <p:cNvPr id="5" name="Graphic 4" descr="Classroom">
              <a:extLst>
                <a:ext uri="{FF2B5EF4-FFF2-40B4-BE49-F238E27FC236}">
                  <a16:creationId xmlns:a16="http://schemas.microsoft.com/office/drawing/2014/main" id="{BC80EA55-3736-8557-689C-0E4218A4C09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27159" y="1696495"/>
              <a:ext cx="773878" cy="669676"/>
            </a:xfrm>
            <a:prstGeom prst="rect">
              <a:avLst/>
            </a:prstGeom>
          </p:spPr>
        </p:pic>
        <p:pic>
          <p:nvPicPr>
            <p:cNvPr id="6" name="Graphic 5" descr="Books">
              <a:extLst>
                <a:ext uri="{FF2B5EF4-FFF2-40B4-BE49-F238E27FC236}">
                  <a16:creationId xmlns:a16="http://schemas.microsoft.com/office/drawing/2014/main" id="{F56BEC16-BC77-CB6E-7A13-378A77F054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49292" y="4193775"/>
              <a:ext cx="834347" cy="646330"/>
            </a:xfrm>
            <a:prstGeom prst="rect">
              <a:avLst/>
            </a:prstGeom>
          </p:spPr>
        </p:pic>
        <p:pic>
          <p:nvPicPr>
            <p:cNvPr id="7" name="Graphic 6" descr="Group of people">
              <a:extLst>
                <a:ext uri="{FF2B5EF4-FFF2-40B4-BE49-F238E27FC236}">
                  <a16:creationId xmlns:a16="http://schemas.microsoft.com/office/drawing/2014/main" id="{F4233613-397B-A340-4256-7FF9EC6F07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195339" y="3983279"/>
              <a:ext cx="914400" cy="914400"/>
            </a:xfrm>
            <a:prstGeom prst="rect">
              <a:avLst/>
            </a:prstGeom>
          </p:spPr>
        </p:pic>
      </p:grpSp>
    </p:spTree>
    <p:extLst>
      <p:ext uri="{BB962C8B-B14F-4D97-AF65-F5344CB8AC3E}">
        <p14:creationId xmlns:p14="http://schemas.microsoft.com/office/powerpoint/2010/main" val="3419429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16954-851D-6CD7-2580-5579E436586E}"/>
              </a:ext>
            </a:extLst>
          </p:cNvPr>
          <p:cNvSpPr>
            <a:spLocks noGrp="1"/>
          </p:cNvSpPr>
          <p:nvPr>
            <p:ph type="title"/>
          </p:nvPr>
        </p:nvSpPr>
        <p:spPr>
          <a:xfrm>
            <a:off x="1524000" y="274638"/>
            <a:ext cx="9144000" cy="868362"/>
          </a:xfrm>
        </p:spPr>
        <p:txBody>
          <a:bodyPr>
            <a:noAutofit/>
          </a:bodyPr>
          <a:lstStyle/>
          <a:p>
            <a:pPr eaLnBrk="1" fontAlgn="auto" hangingPunct="1">
              <a:spcAft>
                <a:spcPts val="0"/>
              </a:spcAft>
              <a:defRPr/>
            </a:pPr>
            <a:r>
              <a:rPr lang="en-US" sz="2800" dirty="0">
                <a:solidFill>
                  <a:srgbClr val="0070C0"/>
                </a:solidFill>
              </a:rPr>
              <a:t>University Governance :Roles and Responsibilities</a:t>
            </a:r>
            <a:endParaRPr lang="en-US" sz="2800" dirty="0">
              <a:solidFill>
                <a:srgbClr val="002060"/>
              </a:solidFill>
            </a:endParaRPr>
          </a:p>
        </p:txBody>
      </p:sp>
      <p:grpSp>
        <p:nvGrpSpPr>
          <p:cNvPr id="3" name="Group 2">
            <a:extLst>
              <a:ext uri="{FF2B5EF4-FFF2-40B4-BE49-F238E27FC236}">
                <a16:creationId xmlns:a16="http://schemas.microsoft.com/office/drawing/2014/main" id="{8814F20E-C3C1-D6C9-0A0C-789B87B90288}"/>
              </a:ext>
            </a:extLst>
          </p:cNvPr>
          <p:cNvGrpSpPr/>
          <p:nvPr/>
        </p:nvGrpSpPr>
        <p:grpSpPr>
          <a:xfrm>
            <a:off x="2887249" y="1002082"/>
            <a:ext cx="6394537" cy="5505189"/>
            <a:chOff x="3575293" y="1221934"/>
            <a:chExt cx="5041414" cy="5052968"/>
          </a:xfrm>
        </p:grpSpPr>
        <p:sp>
          <p:nvSpPr>
            <p:cNvPr id="4" name="Oval 3">
              <a:extLst>
                <a:ext uri="{FF2B5EF4-FFF2-40B4-BE49-F238E27FC236}">
                  <a16:creationId xmlns:a16="http://schemas.microsoft.com/office/drawing/2014/main" id="{5CD3E9B0-30FE-3CDB-015C-62BE0F0260DE}"/>
                </a:ext>
              </a:extLst>
            </p:cNvPr>
            <p:cNvSpPr/>
            <p:nvPr/>
          </p:nvSpPr>
          <p:spPr>
            <a:xfrm>
              <a:off x="5147802" y="2781045"/>
              <a:ext cx="1896396" cy="1896396"/>
            </a:xfrm>
            <a:prstGeom prst="ellipse">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5" name="Group 4">
              <a:extLst>
                <a:ext uri="{FF2B5EF4-FFF2-40B4-BE49-F238E27FC236}">
                  <a16:creationId xmlns:a16="http://schemas.microsoft.com/office/drawing/2014/main" id="{E711C9DA-4E94-126D-E448-7AA92E5947B3}"/>
                </a:ext>
              </a:extLst>
            </p:cNvPr>
            <p:cNvGrpSpPr/>
            <p:nvPr/>
          </p:nvGrpSpPr>
          <p:grpSpPr>
            <a:xfrm>
              <a:off x="3575293" y="1221934"/>
              <a:ext cx="5041414" cy="5052968"/>
              <a:chOff x="3379864" y="1098536"/>
              <a:chExt cx="5287644" cy="5299765"/>
            </a:xfrm>
          </p:grpSpPr>
          <p:grpSp>
            <p:nvGrpSpPr>
              <p:cNvPr id="6" name="Group 5">
                <a:extLst>
                  <a:ext uri="{FF2B5EF4-FFF2-40B4-BE49-F238E27FC236}">
                    <a16:creationId xmlns:a16="http://schemas.microsoft.com/office/drawing/2014/main" id="{1836201E-9A50-8C75-CB7A-13E7E0FF20F5}"/>
                  </a:ext>
                </a:extLst>
              </p:cNvPr>
              <p:cNvGrpSpPr/>
              <p:nvPr/>
            </p:nvGrpSpPr>
            <p:grpSpPr>
              <a:xfrm>
                <a:off x="3379864" y="1098536"/>
                <a:ext cx="5287644" cy="5299765"/>
                <a:chOff x="4334539" y="1490654"/>
                <a:chExt cx="4212608" cy="4222264"/>
              </a:xfrm>
            </p:grpSpPr>
            <p:grpSp>
              <p:nvGrpSpPr>
                <p:cNvPr id="8" name="Group 7">
                  <a:extLst>
                    <a:ext uri="{FF2B5EF4-FFF2-40B4-BE49-F238E27FC236}">
                      <a16:creationId xmlns:a16="http://schemas.microsoft.com/office/drawing/2014/main" id="{8892571E-E4C0-D2DB-8E4A-A302AAACD12C}"/>
                    </a:ext>
                  </a:extLst>
                </p:cNvPr>
                <p:cNvGrpSpPr/>
                <p:nvPr/>
              </p:nvGrpSpPr>
              <p:grpSpPr>
                <a:xfrm>
                  <a:off x="4334539" y="1490654"/>
                  <a:ext cx="4212608" cy="4222264"/>
                  <a:chOff x="1748559" y="454755"/>
                  <a:chExt cx="5652170" cy="5665126"/>
                </a:xfrm>
              </p:grpSpPr>
              <p:sp>
                <p:nvSpPr>
                  <p:cNvPr id="19" name="Freeform 14">
                    <a:extLst>
                      <a:ext uri="{FF2B5EF4-FFF2-40B4-BE49-F238E27FC236}">
                        <a16:creationId xmlns:a16="http://schemas.microsoft.com/office/drawing/2014/main" id="{3C0B2031-E199-3682-BA9E-38D1C3E3D42D}"/>
                      </a:ext>
                    </a:extLst>
                  </p:cNvPr>
                  <p:cNvSpPr/>
                  <p:nvPr/>
                </p:nvSpPr>
                <p:spPr>
                  <a:xfrm flipH="1" flipV="1">
                    <a:off x="1862155" y="2131219"/>
                    <a:ext cx="5538574" cy="3988662"/>
                  </a:xfrm>
                  <a:custGeom>
                    <a:avLst/>
                    <a:gdLst>
                      <a:gd name="connsiteX0" fmla="*/ 3283605 w 5538574"/>
                      <a:gd name="connsiteY0" fmla="*/ 3987603 h 3988662"/>
                      <a:gd name="connsiteX1" fmla="*/ 2858945 w 5538574"/>
                      <a:gd name="connsiteY1" fmla="*/ 3926506 h 3988662"/>
                      <a:gd name="connsiteX2" fmla="*/ 2714214 w 5538574"/>
                      <a:gd name="connsiteY2" fmla="*/ 3884903 h 3988662"/>
                      <a:gd name="connsiteX3" fmla="*/ 2717873 w 5538574"/>
                      <a:gd name="connsiteY3" fmla="*/ 3885462 h 3988662"/>
                      <a:gd name="connsiteX4" fmla="*/ 2826084 w 5538574"/>
                      <a:gd name="connsiteY4" fmla="*/ 3890926 h 3988662"/>
                      <a:gd name="connsiteX5" fmla="*/ 3884447 w 5538574"/>
                      <a:gd name="connsiteY5" fmla="*/ 2832563 h 3988662"/>
                      <a:gd name="connsiteX6" fmla="*/ 3039381 w 5538574"/>
                      <a:gd name="connsiteY6" fmla="*/ 1795702 h 3988662"/>
                      <a:gd name="connsiteX7" fmla="*/ 3021881 w 5538574"/>
                      <a:gd name="connsiteY7" fmla="*/ 1793032 h 3988662"/>
                      <a:gd name="connsiteX8" fmla="*/ 2978370 w 5538574"/>
                      <a:gd name="connsiteY8" fmla="*/ 1776811 h 3988662"/>
                      <a:gd name="connsiteX9" fmla="*/ 120326 w 5538574"/>
                      <a:gd name="connsiteY9" fmla="*/ 3649760 h 3988662"/>
                      <a:gd name="connsiteX10" fmla="*/ 2750296 w 5538574"/>
                      <a:gd name="connsiteY10" fmla="*/ 4171 h 3988662"/>
                      <a:gd name="connsiteX11" fmla="*/ 5538574 w 5538574"/>
                      <a:gd name="connsiteY11" fmla="*/ 2032594 h 3988662"/>
                      <a:gd name="connsiteX12" fmla="*/ 3283605 w 5538574"/>
                      <a:gd name="connsiteY12" fmla="*/ 3987603 h 3988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8574" h="3988662">
                        <a:moveTo>
                          <a:pt x="3283605" y="3987603"/>
                        </a:moveTo>
                        <a:cubicBezTo>
                          <a:pt x="3147317" y="3983008"/>
                          <a:pt x="3005704" y="3963364"/>
                          <a:pt x="2858945" y="3926506"/>
                        </a:cubicBezTo>
                        <a:lnTo>
                          <a:pt x="2714214" y="3884903"/>
                        </a:lnTo>
                        <a:lnTo>
                          <a:pt x="2717873" y="3885462"/>
                        </a:lnTo>
                        <a:cubicBezTo>
                          <a:pt x="2753452" y="3889075"/>
                          <a:pt x="2789552" y="3890926"/>
                          <a:pt x="2826084" y="3890926"/>
                        </a:cubicBezTo>
                        <a:cubicBezTo>
                          <a:pt x="3410602" y="3890926"/>
                          <a:pt x="3884447" y="3417081"/>
                          <a:pt x="3884447" y="2832563"/>
                        </a:cubicBezTo>
                        <a:cubicBezTo>
                          <a:pt x="3884447" y="2321110"/>
                          <a:pt x="3521659" y="1894391"/>
                          <a:pt x="3039381" y="1795702"/>
                        </a:cubicBezTo>
                        <a:lnTo>
                          <a:pt x="3021881" y="1793032"/>
                        </a:lnTo>
                        <a:lnTo>
                          <a:pt x="2978370" y="1776811"/>
                        </a:lnTo>
                        <a:cubicBezTo>
                          <a:pt x="2093425" y="1521525"/>
                          <a:pt x="700266" y="1899793"/>
                          <a:pt x="120326" y="3649760"/>
                        </a:cubicBezTo>
                        <a:cubicBezTo>
                          <a:pt x="-518132" y="1320539"/>
                          <a:pt x="1534198" y="-42762"/>
                          <a:pt x="2750296" y="4171"/>
                        </a:cubicBezTo>
                        <a:cubicBezTo>
                          <a:pt x="3840708" y="-62370"/>
                          <a:pt x="5182258" y="669579"/>
                          <a:pt x="5538574" y="2032594"/>
                        </a:cubicBezTo>
                        <a:cubicBezTo>
                          <a:pt x="5305443" y="2851303"/>
                          <a:pt x="4510196" y="4028956"/>
                          <a:pt x="3283605" y="3987603"/>
                        </a:cubicBezTo>
                        <a:close/>
                      </a:path>
                    </a:pathLst>
                  </a:custGeom>
                  <a:solidFill>
                    <a:srgbClr val="175975"/>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0" name="Freeform 12">
                    <a:extLst>
                      <a:ext uri="{FF2B5EF4-FFF2-40B4-BE49-F238E27FC236}">
                        <a16:creationId xmlns:a16="http://schemas.microsoft.com/office/drawing/2014/main" id="{64D16646-7CA0-97A1-0E11-D2D8F1E84079}"/>
                      </a:ext>
                    </a:extLst>
                  </p:cNvPr>
                  <p:cNvSpPr/>
                  <p:nvPr/>
                </p:nvSpPr>
                <p:spPr>
                  <a:xfrm>
                    <a:off x="1748559" y="454755"/>
                    <a:ext cx="5527745" cy="3995442"/>
                  </a:xfrm>
                  <a:custGeom>
                    <a:avLst/>
                    <a:gdLst>
                      <a:gd name="connsiteX0" fmla="*/ 2952040 w 5527745"/>
                      <a:gd name="connsiteY0" fmla="*/ 978 h 3993175"/>
                      <a:gd name="connsiteX1" fmla="*/ 5527745 w 5527745"/>
                      <a:gd name="connsiteY1" fmla="*/ 2027081 h 3993175"/>
                      <a:gd name="connsiteX2" fmla="*/ 2699449 w 5527745"/>
                      <a:gd name="connsiteY2" fmla="*/ 3898586 h 3993175"/>
                      <a:gd name="connsiteX3" fmla="*/ 2621196 w 5527745"/>
                      <a:gd name="connsiteY3" fmla="*/ 3870708 h 3993175"/>
                      <a:gd name="connsiteX4" fmla="*/ 2717875 w 5527745"/>
                      <a:gd name="connsiteY4" fmla="*/ 3885463 h 3993175"/>
                      <a:gd name="connsiteX5" fmla="*/ 2826086 w 5527745"/>
                      <a:gd name="connsiteY5" fmla="*/ 3890927 h 3993175"/>
                      <a:gd name="connsiteX6" fmla="*/ 3884449 w 5527745"/>
                      <a:gd name="connsiteY6" fmla="*/ 2832564 h 3993175"/>
                      <a:gd name="connsiteX7" fmla="*/ 2934298 w 5527745"/>
                      <a:gd name="connsiteY7" fmla="*/ 1779665 h 3993175"/>
                      <a:gd name="connsiteX8" fmla="*/ 2892196 w 5527745"/>
                      <a:gd name="connsiteY8" fmla="*/ 1777539 h 3993175"/>
                      <a:gd name="connsiteX9" fmla="*/ 2814008 w 5527745"/>
                      <a:gd name="connsiteY9" fmla="*/ 1754659 h 3993175"/>
                      <a:gd name="connsiteX10" fmla="*/ 120582 w 5527745"/>
                      <a:gd name="connsiteY10" fmla="*/ 3649789 h 3993175"/>
                      <a:gd name="connsiteX11" fmla="*/ 2745009 w 5527745"/>
                      <a:gd name="connsiteY11" fmla="*/ 4200 h 3993175"/>
                      <a:gd name="connsiteX12" fmla="*/ 2952040 w 5527745"/>
                      <a:gd name="connsiteY12" fmla="*/ 978 h 3993175"/>
                      <a:gd name="connsiteX0" fmla="*/ 2952040 w 5527745"/>
                      <a:gd name="connsiteY0" fmla="*/ 978 h 3995442"/>
                      <a:gd name="connsiteX1" fmla="*/ 5527745 w 5527745"/>
                      <a:gd name="connsiteY1" fmla="*/ 2027081 h 3995442"/>
                      <a:gd name="connsiteX2" fmla="*/ 2697068 w 5527745"/>
                      <a:gd name="connsiteY2" fmla="*/ 3900967 h 3995442"/>
                      <a:gd name="connsiteX3" fmla="*/ 2621196 w 5527745"/>
                      <a:gd name="connsiteY3" fmla="*/ 3870708 h 3995442"/>
                      <a:gd name="connsiteX4" fmla="*/ 2717875 w 5527745"/>
                      <a:gd name="connsiteY4" fmla="*/ 3885463 h 3995442"/>
                      <a:gd name="connsiteX5" fmla="*/ 2826086 w 5527745"/>
                      <a:gd name="connsiteY5" fmla="*/ 3890927 h 3995442"/>
                      <a:gd name="connsiteX6" fmla="*/ 3884449 w 5527745"/>
                      <a:gd name="connsiteY6" fmla="*/ 2832564 h 3995442"/>
                      <a:gd name="connsiteX7" fmla="*/ 2934298 w 5527745"/>
                      <a:gd name="connsiteY7" fmla="*/ 1779665 h 3995442"/>
                      <a:gd name="connsiteX8" fmla="*/ 2892196 w 5527745"/>
                      <a:gd name="connsiteY8" fmla="*/ 1777539 h 3995442"/>
                      <a:gd name="connsiteX9" fmla="*/ 2814008 w 5527745"/>
                      <a:gd name="connsiteY9" fmla="*/ 1754659 h 3995442"/>
                      <a:gd name="connsiteX10" fmla="*/ 120582 w 5527745"/>
                      <a:gd name="connsiteY10" fmla="*/ 3649789 h 3995442"/>
                      <a:gd name="connsiteX11" fmla="*/ 2745009 w 5527745"/>
                      <a:gd name="connsiteY11" fmla="*/ 4200 h 3995442"/>
                      <a:gd name="connsiteX12" fmla="*/ 2952040 w 5527745"/>
                      <a:gd name="connsiteY12" fmla="*/ 978 h 3995442"/>
                      <a:gd name="connsiteX0" fmla="*/ 2952040 w 5527745"/>
                      <a:gd name="connsiteY0" fmla="*/ 978 h 3995442"/>
                      <a:gd name="connsiteX1" fmla="*/ 5527745 w 5527745"/>
                      <a:gd name="connsiteY1" fmla="*/ 2027081 h 3995442"/>
                      <a:gd name="connsiteX2" fmla="*/ 2697068 w 5527745"/>
                      <a:gd name="connsiteY2" fmla="*/ 3900967 h 3995442"/>
                      <a:gd name="connsiteX3" fmla="*/ 2621196 w 5527745"/>
                      <a:gd name="connsiteY3" fmla="*/ 3870708 h 3995442"/>
                      <a:gd name="connsiteX4" fmla="*/ 2717875 w 5527745"/>
                      <a:gd name="connsiteY4" fmla="*/ 3885463 h 3995442"/>
                      <a:gd name="connsiteX5" fmla="*/ 2826086 w 5527745"/>
                      <a:gd name="connsiteY5" fmla="*/ 3890927 h 3995442"/>
                      <a:gd name="connsiteX6" fmla="*/ 3884449 w 5527745"/>
                      <a:gd name="connsiteY6" fmla="*/ 2832564 h 3995442"/>
                      <a:gd name="connsiteX7" fmla="*/ 2934298 w 5527745"/>
                      <a:gd name="connsiteY7" fmla="*/ 1779665 h 3995442"/>
                      <a:gd name="connsiteX8" fmla="*/ 2892196 w 5527745"/>
                      <a:gd name="connsiteY8" fmla="*/ 1777539 h 3995442"/>
                      <a:gd name="connsiteX9" fmla="*/ 2814008 w 5527745"/>
                      <a:gd name="connsiteY9" fmla="*/ 1754659 h 3995442"/>
                      <a:gd name="connsiteX10" fmla="*/ 120582 w 5527745"/>
                      <a:gd name="connsiteY10" fmla="*/ 3649789 h 3995442"/>
                      <a:gd name="connsiteX11" fmla="*/ 2745009 w 5527745"/>
                      <a:gd name="connsiteY11" fmla="*/ 4200 h 3995442"/>
                      <a:gd name="connsiteX12" fmla="*/ 2952040 w 5527745"/>
                      <a:gd name="connsiteY12" fmla="*/ 978 h 399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27745" h="3995442">
                        <a:moveTo>
                          <a:pt x="2952040" y="978"/>
                        </a:moveTo>
                        <a:cubicBezTo>
                          <a:pt x="3998595" y="30947"/>
                          <a:pt x="5193699" y="749255"/>
                          <a:pt x="5527745" y="2027081"/>
                        </a:cubicBezTo>
                        <a:cubicBezTo>
                          <a:pt x="5347365" y="2836648"/>
                          <a:pt x="4254047" y="4393921"/>
                          <a:pt x="2697068" y="3900967"/>
                        </a:cubicBezTo>
                        <a:cubicBezTo>
                          <a:pt x="2671777" y="3890881"/>
                          <a:pt x="2639343" y="3885556"/>
                          <a:pt x="2621196" y="3870708"/>
                        </a:cubicBezTo>
                        <a:lnTo>
                          <a:pt x="2717875" y="3885463"/>
                        </a:lnTo>
                        <a:cubicBezTo>
                          <a:pt x="2753454" y="3889076"/>
                          <a:pt x="2789554" y="3890927"/>
                          <a:pt x="2826086" y="3890927"/>
                        </a:cubicBezTo>
                        <a:cubicBezTo>
                          <a:pt x="3410604" y="3890927"/>
                          <a:pt x="3884449" y="3417082"/>
                          <a:pt x="3884449" y="2832564"/>
                        </a:cubicBezTo>
                        <a:cubicBezTo>
                          <a:pt x="3884449" y="2284579"/>
                          <a:pt x="3467984" y="1833864"/>
                          <a:pt x="2934298" y="1779665"/>
                        </a:cubicBezTo>
                        <a:lnTo>
                          <a:pt x="2892196" y="1777539"/>
                        </a:lnTo>
                        <a:lnTo>
                          <a:pt x="2814008" y="1754659"/>
                        </a:lnTo>
                        <a:cubicBezTo>
                          <a:pt x="1836825" y="1517765"/>
                          <a:pt x="667935" y="1967486"/>
                          <a:pt x="120582" y="3649789"/>
                        </a:cubicBezTo>
                        <a:cubicBezTo>
                          <a:pt x="-517876" y="1320568"/>
                          <a:pt x="1528911" y="-42733"/>
                          <a:pt x="2745009" y="4200"/>
                        </a:cubicBezTo>
                        <a:cubicBezTo>
                          <a:pt x="2813160" y="41"/>
                          <a:pt x="2882270" y="-1020"/>
                          <a:pt x="2952040" y="978"/>
                        </a:cubicBezTo>
                        <a:close/>
                      </a:path>
                    </a:pathLst>
                  </a:custGeom>
                  <a:solidFill>
                    <a:srgbClr val="28BFD8"/>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7859D5F1-12B4-28C0-E098-E2C433CE6475}"/>
                    </a:ext>
                  </a:extLst>
                </p:cNvPr>
                <p:cNvGrpSpPr/>
                <p:nvPr/>
              </p:nvGrpSpPr>
              <p:grpSpPr>
                <a:xfrm>
                  <a:off x="4706307" y="3668702"/>
                  <a:ext cx="885703" cy="413525"/>
                  <a:chOff x="550520" y="1258832"/>
                  <a:chExt cx="1471778" cy="687160"/>
                </a:xfrm>
              </p:grpSpPr>
              <p:sp>
                <p:nvSpPr>
                  <p:cNvPr id="16" name="Freeform 17">
                    <a:extLst>
                      <a:ext uri="{FF2B5EF4-FFF2-40B4-BE49-F238E27FC236}">
                        <a16:creationId xmlns:a16="http://schemas.microsoft.com/office/drawing/2014/main" id="{2439703E-B8CA-D52B-C49C-7AA17B5B8A87}"/>
                      </a:ext>
                    </a:extLst>
                  </p:cNvPr>
                  <p:cNvSpPr/>
                  <p:nvPr/>
                </p:nvSpPr>
                <p:spPr>
                  <a:xfrm>
                    <a:off x="550520" y="1279442"/>
                    <a:ext cx="539335" cy="559654"/>
                  </a:xfrm>
                  <a:custGeom>
                    <a:avLst/>
                    <a:gdLst>
                      <a:gd name="connsiteX0" fmla="*/ 444635 w 539335"/>
                      <a:gd name="connsiteY0" fmla="*/ 372094 h 559654"/>
                      <a:gd name="connsiteX1" fmla="*/ 531201 w 539335"/>
                      <a:gd name="connsiteY1" fmla="*/ 417563 h 559654"/>
                      <a:gd name="connsiteX2" fmla="*/ 376431 w 539335"/>
                      <a:gd name="connsiteY2" fmla="*/ 559654 h 559654"/>
                      <a:gd name="connsiteX3" fmla="*/ 0 w 539335"/>
                      <a:gd name="connsiteY3" fmla="*/ 559654 h 559654"/>
                      <a:gd name="connsiteX4" fmla="*/ 216415 w 539335"/>
                      <a:gd name="connsiteY4" fmla="*/ 372968 h 559654"/>
                      <a:gd name="connsiteX5" fmla="*/ 331837 w 539335"/>
                      <a:gd name="connsiteY5" fmla="*/ 469153 h 559654"/>
                      <a:gd name="connsiteX6" fmla="*/ 444635 w 539335"/>
                      <a:gd name="connsiteY6" fmla="*/ 372094 h 559654"/>
                      <a:gd name="connsiteX7" fmla="*/ 302406 w 539335"/>
                      <a:gd name="connsiteY7" fmla="*/ 116 h 559654"/>
                      <a:gd name="connsiteX8" fmla="*/ 371012 w 539335"/>
                      <a:gd name="connsiteY8" fmla="*/ 14043 h 559654"/>
                      <a:gd name="connsiteX9" fmla="*/ 498894 w 539335"/>
                      <a:gd name="connsiteY9" fmla="*/ 196028 h 559654"/>
                      <a:gd name="connsiteX10" fmla="*/ 539335 w 539335"/>
                      <a:gd name="connsiteY10" fmla="*/ 405339 h 559654"/>
                      <a:gd name="connsiteX11" fmla="*/ 440418 w 539335"/>
                      <a:gd name="connsiteY11" fmla="*/ 353968 h 559654"/>
                      <a:gd name="connsiteX12" fmla="*/ 415279 w 539335"/>
                      <a:gd name="connsiteY12" fmla="*/ 374188 h 559654"/>
                      <a:gd name="connsiteX13" fmla="*/ 403256 w 539335"/>
                      <a:gd name="connsiteY13" fmla="*/ 347956 h 559654"/>
                      <a:gd name="connsiteX14" fmla="*/ 258433 w 539335"/>
                      <a:gd name="connsiteY14" fmla="*/ 347956 h 559654"/>
                      <a:gd name="connsiteX15" fmla="*/ 246956 w 539335"/>
                      <a:gd name="connsiteY15" fmla="*/ 375281 h 559654"/>
                      <a:gd name="connsiteX16" fmla="*/ 220178 w 539335"/>
                      <a:gd name="connsiteY16" fmla="*/ 354514 h 559654"/>
                      <a:gd name="connsiteX17" fmla="*/ 121807 w 539335"/>
                      <a:gd name="connsiteY17" fmla="*/ 405885 h 559654"/>
                      <a:gd name="connsiteX18" fmla="*/ 167713 w 539335"/>
                      <a:gd name="connsiteY18" fmla="*/ 196028 h 559654"/>
                      <a:gd name="connsiteX19" fmla="*/ 302406 w 539335"/>
                      <a:gd name="connsiteY19" fmla="*/ 116 h 559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39335" h="559654">
                        <a:moveTo>
                          <a:pt x="444635" y="372094"/>
                        </a:moveTo>
                        <a:lnTo>
                          <a:pt x="531201" y="417563"/>
                        </a:lnTo>
                        <a:cubicBezTo>
                          <a:pt x="414031" y="462304"/>
                          <a:pt x="397854" y="524095"/>
                          <a:pt x="376431" y="559654"/>
                        </a:cubicBezTo>
                        <a:lnTo>
                          <a:pt x="0" y="559654"/>
                        </a:lnTo>
                        <a:cubicBezTo>
                          <a:pt x="22297" y="538085"/>
                          <a:pt x="44595" y="458806"/>
                          <a:pt x="216415" y="372968"/>
                        </a:cubicBezTo>
                        <a:cubicBezTo>
                          <a:pt x="261884" y="413337"/>
                          <a:pt x="302107" y="453705"/>
                          <a:pt x="331837" y="469153"/>
                        </a:cubicBezTo>
                        <a:cubicBezTo>
                          <a:pt x="341892" y="458660"/>
                          <a:pt x="362441" y="453414"/>
                          <a:pt x="444635" y="372094"/>
                        </a:cubicBezTo>
                        <a:close/>
                        <a:moveTo>
                          <a:pt x="302406" y="116"/>
                        </a:moveTo>
                        <a:cubicBezTo>
                          <a:pt x="323476" y="-780"/>
                          <a:pt x="346471" y="3437"/>
                          <a:pt x="371012" y="14043"/>
                        </a:cubicBezTo>
                        <a:cubicBezTo>
                          <a:pt x="479220" y="9124"/>
                          <a:pt x="493975" y="120611"/>
                          <a:pt x="498894" y="196028"/>
                        </a:cubicBezTo>
                        <a:cubicBezTo>
                          <a:pt x="486871" y="301503"/>
                          <a:pt x="515289" y="358886"/>
                          <a:pt x="539335" y="405339"/>
                        </a:cubicBezTo>
                        <a:cubicBezTo>
                          <a:pt x="504359" y="386211"/>
                          <a:pt x="476487" y="367630"/>
                          <a:pt x="440418" y="353968"/>
                        </a:cubicBezTo>
                        <a:cubicBezTo>
                          <a:pt x="429306" y="363622"/>
                          <a:pt x="422566" y="369452"/>
                          <a:pt x="415279" y="374188"/>
                        </a:cubicBezTo>
                        <a:cubicBezTo>
                          <a:pt x="410178" y="369452"/>
                          <a:pt x="408357" y="360343"/>
                          <a:pt x="403256" y="347956"/>
                        </a:cubicBezTo>
                        <a:cubicBezTo>
                          <a:pt x="341683" y="393134"/>
                          <a:pt x="317819" y="400602"/>
                          <a:pt x="258433" y="347956"/>
                        </a:cubicBezTo>
                        <a:cubicBezTo>
                          <a:pt x="254607" y="355789"/>
                          <a:pt x="251875" y="367448"/>
                          <a:pt x="246956" y="375281"/>
                        </a:cubicBezTo>
                        <a:cubicBezTo>
                          <a:pt x="235844" y="370362"/>
                          <a:pt x="226918" y="356700"/>
                          <a:pt x="220178" y="354514"/>
                        </a:cubicBezTo>
                        <a:lnTo>
                          <a:pt x="121807" y="405885"/>
                        </a:lnTo>
                        <a:cubicBezTo>
                          <a:pt x="172632" y="326642"/>
                          <a:pt x="161155" y="263794"/>
                          <a:pt x="167713" y="196028"/>
                        </a:cubicBezTo>
                        <a:cubicBezTo>
                          <a:pt x="155946" y="103891"/>
                          <a:pt x="211104" y="3998"/>
                          <a:pt x="302406" y="116"/>
                        </a:cubicBezTo>
                        <a:close/>
                      </a:path>
                    </a:pathLst>
                  </a:custGeom>
                  <a:solidFill>
                    <a:srgbClr val="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7" name="Freeform 18">
                    <a:extLst>
                      <a:ext uri="{FF2B5EF4-FFF2-40B4-BE49-F238E27FC236}">
                        <a16:creationId xmlns:a16="http://schemas.microsoft.com/office/drawing/2014/main" id="{0FC245D2-9C6B-F47B-F6E4-7DA6A8AA936D}"/>
                      </a:ext>
                    </a:extLst>
                  </p:cNvPr>
                  <p:cNvSpPr/>
                  <p:nvPr/>
                </p:nvSpPr>
                <p:spPr>
                  <a:xfrm>
                    <a:off x="913334" y="1258832"/>
                    <a:ext cx="770569" cy="687160"/>
                  </a:xfrm>
                  <a:custGeom>
                    <a:avLst/>
                    <a:gdLst>
                      <a:gd name="connsiteX0" fmla="*/ 512182 w 770569"/>
                      <a:gd name="connsiteY0" fmla="*/ 428118 h 687160"/>
                      <a:gd name="connsiteX1" fmla="*/ 615799 w 770569"/>
                      <a:gd name="connsiteY1" fmla="*/ 463203 h 687160"/>
                      <a:gd name="connsiteX2" fmla="*/ 770569 w 770569"/>
                      <a:gd name="connsiteY2" fmla="*/ 687160 h 687160"/>
                      <a:gd name="connsiteX3" fmla="*/ 0 w 770569"/>
                      <a:gd name="connsiteY3" fmla="*/ 687160 h 687160"/>
                      <a:gd name="connsiteX4" fmla="*/ 177067 w 770569"/>
                      <a:gd name="connsiteY4" fmla="*/ 463203 h 687160"/>
                      <a:gd name="connsiteX5" fmla="*/ 270847 w 770569"/>
                      <a:gd name="connsiteY5" fmla="*/ 429430 h 687160"/>
                      <a:gd name="connsiteX6" fmla="*/ 331877 w 770569"/>
                      <a:gd name="connsiteY6" fmla="*/ 552741 h 687160"/>
                      <a:gd name="connsiteX7" fmla="*/ 359914 w 770569"/>
                      <a:gd name="connsiteY7" fmla="*/ 588379 h 687160"/>
                      <a:gd name="connsiteX8" fmla="*/ 360986 w 770569"/>
                      <a:gd name="connsiteY8" fmla="*/ 571059 h 687160"/>
                      <a:gd name="connsiteX9" fmla="*/ 364517 w 770569"/>
                      <a:gd name="connsiteY9" fmla="*/ 516104 h 687160"/>
                      <a:gd name="connsiteX10" fmla="*/ 339268 w 770569"/>
                      <a:gd name="connsiteY10" fmla="*/ 448229 h 687160"/>
                      <a:gd name="connsiteX11" fmla="*/ 440153 w 770569"/>
                      <a:gd name="connsiteY11" fmla="*/ 448776 h 687160"/>
                      <a:gd name="connsiteX12" fmla="*/ 413702 w 770569"/>
                      <a:gd name="connsiteY12" fmla="*/ 516104 h 687160"/>
                      <a:gd name="connsiteX13" fmla="*/ 420961 w 770569"/>
                      <a:gd name="connsiteY13" fmla="*/ 596377 h 687160"/>
                      <a:gd name="connsiteX14" fmla="*/ 432807 w 770569"/>
                      <a:gd name="connsiteY14" fmla="*/ 579505 h 687160"/>
                      <a:gd name="connsiteX15" fmla="*/ 512182 w 770569"/>
                      <a:gd name="connsiteY15" fmla="*/ 428118 h 687160"/>
                      <a:gd name="connsiteX16" fmla="*/ 386309 w 770569"/>
                      <a:gd name="connsiteY16" fmla="*/ 2 h 687160"/>
                      <a:gd name="connsiteX17" fmla="*/ 549235 w 770569"/>
                      <a:gd name="connsiteY17" fmla="*/ 157599 h 687160"/>
                      <a:gd name="connsiteX18" fmla="*/ 527922 w 770569"/>
                      <a:gd name="connsiteY18" fmla="*/ 306794 h 687160"/>
                      <a:gd name="connsiteX19" fmla="*/ 255764 w 770569"/>
                      <a:gd name="connsiteY19" fmla="*/ 305155 h 687160"/>
                      <a:gd name="connsiteX20" fmla="*/ 234450 w 770569"/>
                      <a:gd name="connsiteY20" fmla="*/ 155960 h 687160"/>
                      <a:gd name="connsiteX21" fmla="*/ 386309 w 770569"/>
                      <a:gd name="connsiteY21" fmla="*/ 2 h 687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0569" h="687160">
                        <a:moveTo>
                          <a:pt x="512182" y="428118"/>
                        </a:moveTo>
                        <a:cubicBezTo>
                          <a:pt x="550656" y="454241"/>
                          <a:pt x="581261" y="458066"/>
                          <a:pt x="615799" y="463203"/>
                        </a:cubicBezTo>
                        <a:cubicBezTo>
                          <a:pt x="739528" y="514247"/>
                          <a:pt x="768820" y="628247"/>
                          <a:pt x="770569" y="687160"/>
                        </a:cubicBezTo>
                        <a:lnTo>
                          <a:pt x="0" y="687160"/>
                        </a:lnTo>
                        <a:cubicBezTo>
                          <a:pt x="17925" y="615131"/>
                          <a:pt x="39785" y="507689"/>
                          <a:pt x="177067" y="463203"/>
                        </a:cubicBezTo>
                        <a:cubicBezTo>
                          <a:pt x="210950" y="461127"/>
                          <a:pt x="244833" y="447246"/>
                          <a:pt x="270847" y="429430"/>
                        </a:cubicBezTo>
                        <a:cubicBezTo>
                          <a:pt x="286641" y="470445"/>
                          <a:pt x="308719" y="516733"/>
                          <a:pt x="331877" y="552741"/>
                        </a:cubicBezTo>
                        <a:lnTo>
                          <a:pt x="359914" y="588379"/>
                        </a:lnTo>
                        <a:lnTo>
                          <a:pt x="360986" y="571059"/>
                        </a:lnTo>
                        <a:cubicBezTo>
                          <a:pt x="362855" y="550591"/>
                          <a:pt x="364608" y="532354"/>
                          <a:pt x="364517" y="516104"/>
                        </a:cubicBezTo>
                        <a:cubicBezTo>
                          <a:pt x="356684" y="489071"/>
                          <a:pt x="327027" y="460270"/>
                          <a:pt x="339268" y="448229"/>
                        </a:cubicBezTo>
                        <a:cubicBezTo>
                          <a:pt x="374172" y="464988"/>
                          <a:pt x="417819" y="456609"/>
                          <a:pt x="440153" y="448776"/>
                        </a:cubicBezTo>
                        <a:cubicBezTo>
                          <a:pt x="453560" y="459924"/>
                          <a:pt x="419422" y="502223"/>
                          <a:pt x="413702" y="516104"/>
                        </a:cubicBezTo>
                        <a:lnTo>
                          <a:pt x="420961" y="596377"/>
                        </a:lnTo>
                        <a:lnTo>
                          <a:pt x="432807" y="579505"/>
                        </a:lnTo>
                        <a:cubicBezTo>
                          <a:pt x="457600" y="541184"/>
                          <a:pt x="489502" y="478567"/>
                          <a:pt x="512182" y="428118"/>
                        </a:cubicBezTo>
                        <a:close/>
                        <a:moveTo>
                          <a:pt x="386309" y="2"/>
                        </a:moveTo>
                        <a:cubicBezTo>
                          <a:pt x="465211" y="343"/>
                          <a:pt x="545956" y="52944"/>
                          <a:pt x="549235" y="157599"/>
                        </a:cubicBezTo>
                        <a:cubicBezTo>
                          <a:pt x="555247" y="190936"/>
                          <a:pt x="577653" y="243947"/>
                          <a:pt x="527922" y="306794"/>
                        </a:cubicBezTo>
                        <a:cubicBezTo>
                          <a:pt x="517538" y="396421"/>
                          <a:pt x="331727" y="536872"/>
                          <a:pt x="255764" y="305155"/>
                        </a:cubicBezTo>
                        <a:cubicBezTo>
                          <a:pt x="200020" y="256516"/>
                          <a:pt x="218055" y="173448"/>
                          <a:pt x="234450" y="155960"/>
                        </a:cubicBezTo>
                        <a:cubicBezTo>
                          <a:pt x="230351" y="51578"/>
                          <a:pt x="307408" y="-340"/>
                          <a:pt x="386309" y="2"/>
                        </a:cubicBezTo>
                        <a:close/>
                      </a:path>
                    </a:pathLst>
                  </a:custGeom>
                  <a:solidFill>
                    <a:srgbClr val="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8" name="Freeform 19">
                    <a:extLst>
                      <a:ext uri="{FF2B5EF4-FFF2-40B4-BE49-F238E27FC236}">
                        <a16:creationId xmlns:a16="http://schemas.microsoft.com/office/drawing/2014/main" id="{91EAA484-C55C-9C77-AFA7-3FCB556FB38D}"/>
                      </a:ext>
                    </a:extLst>
                  </p:cNvPr>
                  <p:cNvSpPr/>
                  <p:nvPr/>
                </p:nvSpPr>
                <p:spPr>
                  <a:xfrm>
                    <a:off x="1519952" y="1308338"/>
                    <a:ext cx="502346" cy="547809"/>
                  </a:xfrm>
                  <a:custGeom>
                    <a:avLst/>
                    <a:gdLst>
                      <a:gd name="connsiteX0" fmla="*/ 65580 w 502346"/>
                      <a:gd name="connsiteY0" fmla="*/ 357626 h 547809"/>
                      <a:gd name="connsiteX1" fmla="*/ 273359 w 502346"/>
                      <a:gd name="connsiteY1" fmla="*/ 357626 h 547809"/>
                      <a:gd name="connsiteX2" fmla="*/ 354184 w 502346"/>
                      <a:gd name="connsiteY2" fmla="*/ 391494 h 547809"/>
                      <a:gd name="connsiteX3" fmla="*/ 502346 w 502346"/>
                      <a:gd name="connsiteY3" fmla="*/ 547809 h 547809"/>
                      <a:gd name="connsiteX4" fmla="*/ 171821 w 502346"/>
                      <a:gd name="connsiteY4" fmla="*/ 547809 h 547809"/>
                      <a:gd name="connsiteX5" fmla="*/ 0 w 502346"/>
                      <a:gd name="connsiteY5" fmla="*/ 387586 h 547809"/>
                      <a:gd name="connsiteX6" fmla="*/ 65580 w 502346"/>
                      <a:gd name="connsiteY6" fmla="*/ 357626 h 547809"/>
                      <a:gd name="connsiteX7" fmla="*/ 172182 w 502346"/>
                      <a:gd name="connsiteY7" fmla="*/ 535 h 547809"/>
                      <a:gd name="connsiteX8" fmla="*/ 227345 w 502346"/>
                      <a:gd name="connsiteY8" fmla="*/ 21199 h 547809"/>
                      <a:gd name="connsiteX9" fmla="*/ 307134 w 502346"/>
                      <a:gd name="connsiteY9" fmla="*/ 138151 h 547809"/>
                      <a:gd name="connsiteX10" fmla="*/ 288554 w 502346"/>
                      <a:gd name="connsiteY10" fmla="*/ 269312 h 547809"/>
                      <a:gd name="connsiteX11" fmla="*/ 50278 w 502346"/>
                      <a:gd name="connsiteY11" fmla="*/ 266032 h 547809"/>
                      <a:gd name="connsiteX12" fmla="*/ 31697 w 502346"/>
                      <a:gd name="connsiteY12" fmla="*/ 138151 h 547809"/>
                      <a:gd name="connsiteX13" fmla="*/ 172182 w 502346"/>
                      <a:gd name="connsiteY13" fmla="*/ 535 h 54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346" h="547809">
                        <a:moveTo>
                          <a:pt x="65580" y="357626"/>
                        </a:moveTo>
                        <a:cubicBezTo>
                          <a:pt x="126442" y="439094"/>
                          <a:pt x="210831" y="436218"/>
                          <a:pt x="273359" y="357626"/>
                        </a:cubicBezTo>
                        <a:cubicBezTo>
                          <a:pt x="302487" y="386284"/>
                          <a:pt x="327679" y="379771"/>
                          <a:pt x="354184" y="391494"/>
                        </a:cubicBezTo>
                        <a:cubicBezTo>
                          <a:pt x="472402" y="419284"/>
                          <a:pt x="488983" y="525230"/>
                          <a:pt x="502346" y="547809"/>
                        </a:cubicBezTo>
                        <a:lnTo>
                          <a:pt x="171821" y="547809"/>
                        </a:lnTo>
                        <a:cubicBezTo>
                          <a:pt x="158267" y="503520"/>
                          <a:pt x="87003" y="411034"/>
                          <a:pt x="0" y="387586"/>
                        </a:cubicBezTo>
                        <a:cubicBezTo>
                          <a:pt x="20549" y="382593"/>
                          <a:pt x="57183" y="373909"/>
                          <a:pt x="65580" y="357626"/>
                        </a:cubicBezTo>
                        <a:close/>
                        <a:moveTo>
                          <a:pt x="172182" y="535"/>
                        </a:moveTo>
                        <a:cubicBezTo>
                          <a:pt x="194145" y="2459"/>
                          <a:pt x="213956" y="9540"/>
                          <a:pt x="227345" y="21199"/>
                        </a:cubicBezTo>
                        <a:cubicBezTo>
                          <a:pt x="273616" y="24114"/>
                          <a:pt x="308956" y="52168"/>
                          <a:pt x="307134" y="138151"/>
                        </a:cubicBezTo>
                        <a:cubicBezTo>
                          <a:pt x="327173" y="177499"/>
                          <a:pt x="317700" y="239800"/>
                          <a:pt x="288554" y="269312"/>
                        </a:cubicBezTo>
                        <a:cubicBezTo>
                          <a:pt x="249570" y="375333"/>
                          <a:pt x="116587" y="446378"/>
                          <a:pt x="50278" y="266032"/>
                        </a:cubicBezTo>
                        <a:cubicBezTo>
                          <a:pt x="8380" y="233242"/>
                          <a:pt x="17852" y="172034"/>
                          <a:pt x="31697" y="138151"/>
                        </a:cubicBezTo>
                        <a:cubicBezTo>
                          <a:pt x="21040" y="35408"/>
                          <a:pt x="106295" y="-5238"/>
                          <a:pt x="172182" y="535"/>
                        </a:cubicBezTo>
                        <a:close/>
                      </a:path>
                    </a:pathLst>
                  </a:custGeom>
                  <a:solidFill>
                    <a:srgbClr val="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10" name="Group 9">
                  <a:extLst>
                    <a:ext uri="{FF2B5EF4-FFF2-40B4-BE49-F238E27FC236}">
                      <a16:creationId xmlns:a16="http://schemas.microsoft.com/office/drawing/2014/main" id="{60A25605-8FF8-DE61-717F-56E7945C6A27}"/>
                    </a:ext>
                  </a:extLst>
                </p:cNvPr>
                <p:cNvGrpSpPr/>
                <p:nvPr/>
              </p:nvGrpSpPr>
              <p:grpSpPr>
                <a:xfrm>
                  <a:off x="7418120" y="3167934"/>
                  <a:ext cx="522131" cy="522132"/>
                  <a:chOff x="6543444" y="1160038"/>
                  <a:chExt cx="522766" cy="516348"/>
                </a:xfrm>
                <a:effectLst/>
              </p:grpSpPr>
              <p:sp>
                <p:nvSpPr>
                  <p:cNvPr id="14" name="Freeform 83">
                    <a:extLst>
                      <a:ext uri="{FF2B5EF4-FFF2-40B4-BE49-F238E27FC236}">
                        <a16:creationId xmlns:a16="http://schemas.microsoft.com/office/drawing/2014/main" id="{4D709A55-26AE-75DE-0F81-C88AE7528BA4}"/>
                      </a:ext>
                    </a:extLst>
                  </p:cNvPr>
                  <p:cNvSpPr>
                    <a:spLocks noEditPoints="1"/>
                  </p:cNvSpPr>
                  <p:nvPr/>
                </p:nvSpPr>
                <p:spPr bwMode="auto">
                  <a:xfrm>
                    <a:off x="6543444" y="1180257"/>
                    <a:ext cx="496128" cy="496129"/>
                  </a:xfrm>
                  <a:prstGeom prst="pie">
                    <a:avLst/>
                  </a:prstGeom>
                  <a:solidFill>
                    <a:srgbClr val="FFFFFF"/>
                  </a:solidFill>
                  <a:ln w="15875">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 name="Freeform 84">
                    <a:extLst>
                      <a:ext uri="{FF2B5EF4-FFF2-40B4-BE49-F238E27FC236}">
                        <a16:creationId xmlns:a16="http://schemas.microsoft.com/office/drawing/2014/main" id="{DD635B40-5616-90B1-79B6-98455B0B15DE}"/>
                      </a:ext>
                    </a:extLst>
                  </p:cNvPr>
                  <p:cNvSpPr>
                    <a:spLocks/>
                  </p:cNvSpPr>
                  <p:nvPr/>
                </p:nvSpPr>
                <p:spPr bwMode="auto">
                  <a:xfrm>
                    <a:off x="6828698" y="1160038"/>
                    <a:ext cx="237512" cy="235063"/>
                  </a:xfrm>
                  <a:custGeom>
                    <a:avLst/>
                    <a:gdLst>
                      <a:gd name="T0" fmla="*/ 0 w 97"/>
                      <a:gd name="T1" fmla="*/ 0 h 96"/>
                      <a:gd name="T2" fmla="*/ 1 w 97"/>
                      <a:gd name="T3" fmla="*/ 0 h 96"/>
                      <a:gd name="T4" fmla="*/ 27 w 97"/>
                      <a:gd name="T5" fmla="*/ 4 h 96"/>
                      <a:gd name="T6" fmla="*/ 49 w 97"/>
                      <a:gd name="T7" fmla="*/ 13 h 96"/>
                      <a:gd name="T8" fmla="*/ 69 w 97"/>
                      <a:gd name="T9" fmla="*/ 29 h 96"/>
                      <a:gd name="T10" fmla="*/ 84 w 97"/>
                      <a:gd name="T11" fmla="*/ 48 h 96"/>
                      <a:gd name="T12" fmla="*/ 93 w 97"/>
                      <a:gd name="T13" fmla="*/ 70 h 96"/>
                      <a:gd name="T14" fmla="*/ 97 w 97"/>
                      <a:gd name="T15" fmla="*/ 96 h 96"/>
                      <a:gd name="T16" fmla="*/ 0 w 97"/>
                      <a:gd name="T17" fmla="*/ 96 h 96"/>
                      <a:gd name="T18" fmla="*/ 0 w 97"/>
                      <a:gd name="T19" fmla="*/ 0 h 96"/>
                      <a:gd name="connsiteX0" fmla="*/ 0 w 10000"/>
                      <a:gd name="connsiteY0" fmla="*/ 0 h 10000"/>
                      <a:gd name="connsiteX1" fmla="*/ 2784 w 10000"/>
                      <a:gd name="connsiteY1" fmla="*/ 417 h 10000"/>
                      <a:gd name="connsiteX2" fmla="*/ 5052 w 10000"/>
                      <a:gd name="connsiteY2" fmla="*/ 1354 h 10000"/>
                      <a:gd name="connsiteX3" fmla="*/ 7113 w 10000"/>
                      <a:gd name="connsiteY3" fmla="*/ 3021 h 10000"/>
                      <a:gd name="connsiteX4" fmla="*/ 8660 w 10000"/>
                      <a:gd name="connsiteY4" fmla="*/ 5000 h 10000"/>
                      <a:gd name="connsiteX5" fmla="*/ 9588 w 10000"/>
                      <a:gd name="connsiteY5" fmla="*/ 7292 h 10000"/>
                      <a:gd name="connsiteX6" fmla="*/ 10000 w 10000"/>
                      <a:gd name="connsiteY6" fmla="*/ 10000 h 10000"/>
                      <a:gd name="connsiteX7" fmla="*/ 0 w 10000"/>
                      <a:gd name="connsiteY7" fmla="*/ 10000 h 10000"/>
                      <a:gd name="connsiteX8" fmla="*/ 0 w 10000"/>
                      <a:gd name="connsiteY8" fmla="*/ 0 h 10000"/>
                      <a:gd name="connsiteX0" fmla="*/ 0 w 10000"/>
                      <a:gd name="connsiteY0" fmla="*/ 0 h 10000"/>
                      <a:gd name="connsiteX1" fmla="*/ 5052 w 10000"/>
                      <a:gd name="connsiteY1" fmla="*/ 1354 h 10000"/>
                      <a:gd name="connsiteX2" fmla="*/ 7113 w 10000"/>
                      <a:gd name="connsiteY2" fmla="*/ 3021 h 10000"/>
                      <a:gd name="connsiteX3" fmla="*/ 8660 w 10000"/>
                      <a:gd name="connsiteY3" fmla="*/ 5000 h 10000"/>
                      <a:gd name="connsiteX4" fmla="*/ 9588 w 10000"/>
                      <a:gd name="connsiteY4" fmla="*/ 7292 h 10000"/>
                      <a:gd name="connsiteX5" fmla="*/ 10000 w 10000"/>
                      <a:gd name="connsiteY5" fmla="*/ 10000 h 10000"/>
                      <a:gd name="connsiteX6" fmla="*/ 0 w 10000"/>
                      <a:gd name="connsiteY6" fmla="*/ 10000 h 10000"/>
                      <a:gd name="connsiteX7" fmla="*/ 0 w 10000"/>
                      <a:gd name="connsiteY7" fmla="*/ 0 h 10000"/>
                      <a:gd name="connsiteX0" fmla="*/ 0 w 10000"/>
                      <a:gd name="connsiteY0" fmla="*/ 0 h 10000"/>
                      <a:gd name="connsiteX1" fmla="*/ 7113 w 10000"/>
                      <a:gd name="connsiteY1" fmla="*/ 3021 h 10000"/>
                      <a:gd name="connsiteX2" fmla="*/ 8660 w 10000"/>
                      <a:gd name="connsiteY2" fmla="*/ 5000 h 10000"/>
                      <a:gd name="connsiteX3" fmla="*/ 9588 w 10000"/>
                      <a:gd name="connsiteY3" fmla="*/ 7292 h 10000"/>
                      <a:gd name="connsiteX4" fmla="*/ 10000 w 10000"/>
                      <a:gd name="connsiteY4" fmla="*/ 10000 h 10000"/>
                      <a:gd name="connsiteX5" fmla="*/ 0 w 10000"/>
                      <a:gd name="connsiteY5" fmla="*/ 10000 h 10000"/>
                      <a:gd name="connsiteX6" fmla="*/ 0 w 10000"/>
                      <a:gd name="connsiteY6" fmla="*/ 0 h 10000"/>
                      <a:gd name="connsiteX0" fmla="*/ 0 w 10000"/>
                      <a:gd name="connsiteY0" fmla="*/ 0 h 10000"/>
                      <a:gd name="connsiteX1" fmla="*/ 7113 w 10000"/>
                      <a:gd name="connsiteY1" fmla="*/ 3021 h 10000"/>
                      <a:gd name="connsiteX2" fmla="*/ 8660 w 10000"/>
                      <a:gd name="connsiteY2" fmla="*/ 5000 h 10000"/>
                      <a:gd name="connsiteX3" fmla="*/ 9588 w 10000"/>
                      <a:gd name="connsiteY3" fmla="*/ 7292 h 10000"/>
                      <a:gd name="connsiteX4" fmla="*/ 10000 w 10000"/>
                      <a:gd name="connsiteY4" fmla="*/ 10000 h 10000"/>
                      <a:gd name="connsiteX5" fmla="*/ 0 w 10000"/>
                      <a:gd name="connsiteY5" fmla="*/ 10000 h 10000"/>
                      <a:gd name="connsiteX6" fmla="*/ 0 w 10000"/>
                      <a:gd name="connsiteY6" fmla="*/ 0 h 10000"/>
                      <a:gd name="connsiteX0" fmla="*/ 0 w 10000"/>
                      <a:gd name="connsiteY0" fmla="*/ 0 h 10000"/>
                      <a:gd name="connsiteX1" fmla="*/ 7113 w 10000"/>
                      <a:gd name="connsiteY1" fmla="*/ 3021 h 10000"/>
                      <a:gd name="connsiteX2" fmla="*/ 8660 w 10000"/>
                      <a:gd name="connsiteY2" fmla="*/ 5000 h 10000"/>
                      <a:gd name="connsiteX3" fmla="*/ 9588 w 10000"/>
                      <a:gd name="connsiteY3" fmla="*/ 7292 h 10000"/>
                      <a:gd name="connsiteX4" fmla="*/ 10000 w 10000"/>
                      <a:gd name="connsiteY4" fmla="*/ 10000 h 10000"/>
                      <a:gd name="connsiteX5" fmla="*/ 0 w 10000"/>
                      <a:gd name="connsiteY5" fmla="*/ 10000 h 10000"/>
                      <a:gd name="connsiteX6" fmla="*/ 0 w 10000"/>
                      <a:gd name="connsiteY6" fmla="*/ 0 h 10000"/>
                      <a:gd name="connsiteX0" fmla="*/ 0 w 10000"/>
                      <a:gd name="connsiteY0" fmla="*/ 0 h 10000"/>
                      <a:gd name="connsiteX1" fmla="*/ 7113 w 10000"/>
                      <a:gd name="connsiteY1" fmla="*/ 3021 h 10000"/>
                      <a:gd name="connsiteX2" fmla="*/ 9588 w 10000"/>
                      <a:gd name="connsiteY2" fmla="*/ 7292 h 10000"/>
                      <a:gd name="connsiteX3" fmla="*/ 10000 w 10000"/>
                      <a:gd name="connsiteY3" fmla="*/ 10000 h 10000"/>
                      <a:gd name="connsiteX4" fmla="*/ 0 w 10000"/>
                      <a:gd name="connsiteY4" fmla="*/ 10000 h 10000"/>
                      <a:gd name="connsiteX5" fmla="*/ 0 w 10000"/>
                      <a:gd name="connsiteY5" fmla="*/ 0 h 10000"/>
                      <a:gd name="connsiteX0" fmla="*/ 0 w 10000"/>
                      <a:gd name="connsiteY0" fmla="*/ 0 h 10000"/>
                      <a:gd name="connsiteX1" fmla="*/ 7113 w 10000"/>
                      <a:gd name="connsiteY1" fmla="*/ 3021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7113 w 10000"/>
                      <a:gd name="connsiteY1" fmla="*/ 3021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7113 w 10000"/>
                      <a:gd name="connsiteY1" fmla="*/ 3021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7113 w 10000"/>
                      <a:gd name="connsiteY1" fmla="*/ 3021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cubicBezTo>
                          <a:pt x="2902" y="203"/>
                          <a:pt x="5450" y="1448"/>
                          <a:pt x="7113" y="3021"/>
                        </a:cubicBezTo>
                        <a:cubicBezTo>
                          <a:pt x="9078" y="5407"/>
                          <a:pt x="9788" y="7191"/>
                          <a:pt x="10000" y="10000"/>
                        </a:cubicBezTo>
                        <a:lnTo>
                          <a:pt x="0" y="10000"/>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5C1DFE7E-1F45-318D-DF15-B9316F007EE4}"/>
                    </a:ext>
                  </a:extLst>
                </p:cNvPr>
                <p:cNvGrpSpPr/>
                <p:nvPr/>
              </p:nvGrpSpPr>
              <p:grpSpPr>
                <a:xfrm>
                  <a:off x="5123600" y="1873578"/>
                  <a:ext cx="3226378" cy="3794238"/>
                  <a:chOff x="4635944" y="1720842"/>
                  <a:chExt cx="3565669" cy="4193246"/>
                </a:xfrm>
              </p:grpSpPr>
              <p:sp>
                <p:nvSpPr>
                  <p:cNvPr id="12" name="TextBox 11">
                    <a:extLst>
                      <a:ext uri="{FF2B5EF4-FFF2-40B4-BE49-F238E27FC236}">
                        <a16:creationId xmlns:a16="http://schemas.microsoft.com/office/drawing/2014/main" id="{2D022907-C48A-2386-9A4B-DB13311123BE}"/>
                      </a:ext>
                    </a:extLst>
                  </p:cNvPr>
                  <p:cNvSpPr txBox="1"/>
                  <p:nvPr/>
                </p:nvSpPr>
                <p:spPr>
                  <a:xfrm>
                    <a:off x="4911260" y="1720842"/>
                    <a:ext cx="2360895" cy="3525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prstClr val="white"/>
                        </a:solidFill>
                        <a:latin typeface="Arial" panose="020B0604020202020204" pitchFamily="34" charset="0"/>
                        <a:cs typeface="Arial" panose="020B0604020202020204" pitchFamily="34" charset="0"/>
                      </a:rPr>
                      <a:t>Academic Support Units</a:t>
                    </a:r>
                    <a:endParaRPr kumimoji="0" lang="en-US"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0847A6A-C816-BCFC-4B0E-DBAC15F86B78}"/>
                      </a:ext>
                    </a:extLst>
                  </p:cNvPr>
                  <p:cNvSpPr txBox="1"/>
                  <p:nvPr/>
                </p:nvSpPr>
                <p:spPr>
                  <a:xfrm>
                    <a:off x="4635944" y="4626269"/>
                    <a:ext cx="3565669" cy="1287819"/>
                  </a:xfrm>
                  <a:prstGeom prst="rect">
                    <a:avLst/>
                  </a:prstGeom>
                  <a:noFill/>
                </p:spPr>
                <p:txBody>
                  <a:bodyPr wrap="square" rtlCol="0">
                    <a:spAutoFit/>
                  </a:bodyPr>
                  <a:lstStyle/>
                  <a:p>
                    <a:pPr marL="365760" marR="0" lvl="0" indent="-256032" algn="l" defTabSz="914400" rtl="0" eaLnBrk="1" fontAlgn="auto" latinLnBrk="0" hangingPunct="1">
                      <a:lnSpc>
                        <a:spcPct val="100000"/>
                      </a:lnSpc>
                      <a:spcBef>
                        <a:spcPts val="400"/>
                      </a:spcBef>
                      <a:spcAft>
                        <a:spcPts val="0"/>
                      </a:spcAft>
                      <a:buClr>
                        <a:srgbClr val="2DA2BF"/>
                      </a:buClr>
                      <a:buSzPct val="68000"/>
                      <a:buFont typeface="Wingdings 3" panose="05040102010807070707" pitchFamily="18" charset="2"/>
                      <a:buNone/>
                      <a:tabLst/>
                      <a:defRPr/>
                    </a:pPr>
                    <a:endParaRPr kumimoji="0" lang="en-US" sz="2100" b="0" i="0" u="none" strike="noStrike" kern="1200" cap="none" spc="0" normalizeH="0" baseline="0" noProof="0" dirty="0">
                      <a:ln>
                        <a:noFill/>
                      </a:ln>
                      <a:solidFill>
                        <a:prstClr val="black"/>
                      </a:solidFill>
                      <a:effectLst/>
                      <a:uLnTx/>
                      <a:uFillTx/>
                      <a:latin typeface="Lucida Sans Unicode"/>
                      <a:ea typeface="+mn-ea"/>
                      <a:cs typeface="+mn-cs"/>
                    </a:endParaRPr>
                  </a:p>
                  <a:p>
                    <a:pPr marL="109728" marR="0" lvl="0" algn="l" defTabSz="914400" rtl="0" eaLnBrk="1" fontAlgn="auto" latinLnBrk="0" hangingPunct="1">
                      <a:lnSpc>
                        <a:spcPct val="100000"/>
                      </a:lnSpc>
                      <a:spcBef>
                        <a:spcPts val="400"/>
                      </a:spcBef>
                      <a:spcAft>
                        <a:spcPts val="0"/>
                      </a:spcAft>
                      <a:buClr>
                        <a:srgbClr val="2DA2BF"/>
                      </a:buClr>
                      <a:buSzPct val="68000"/>
                      <a:tabLst/>
                      <a:defRPr/>
                    </a:pPr>
                    <a:r>
                      <a:rPr kumimoji="0" lang="it-IT" b="1" i="0" u="none" strike="noStrike" kern="1200" cap="none" spc="0" normalizeH="0" baseline="0" noProof="0" dirty="0">
                        <a:ln>
                          <a:noFill/>
                        </a:ln>
                        <a:solidFill>
                          <a:schemeClr val="bg1"/>
                        </a:solidFill>
                        <a:effectLst/>
                        <a:uLnTx/>
                        <a:uFillTx/>
                        <a:latin typeface="Lucida Sans Unicode"/>
                        <a:ea typeface="+mn-ea"/>
                        <a:cs typeface="+mn-cs"/>
                      </a:rPr>
                      <a:t>Works Services, Municipal Services, Environment,Administration, </a:t>
                    </a:r>
                  </a:p>
                  <a:p>
                    <a:pPr marL="109728" marR="0" lvl="0" algn="l" defTabSz="914400" rtl="0" eaLnBrk="1" fontAlgn="auto" latinLnBrk="0" hangingPunct="1">
                      <a:lnSpc>
                        <a:spcPct val="100000"/>
                      </a:lnSpc>
                      <a:spcBef>
                        <a:spcPts val="400"/>
                      </a:spcBef>
                      <a:spcAft>
                        <a:spcPts val="0"/>
                      </a:spcAft>
                      <a:buClr>
                        <a:srgbClr val="2DA2BF"/>
                      </a:buClr>
                      <a:buSzPct val="68000"/>
                      <a:tabLst/>
                      <a:defRPr/>
                    </a:pPr>
                    <a:r>
                      <a:rPr kumimoji="0" lang="it-IT" b="1" i="0" u="none" strike="noStrike" kern="1200" cap="none" spc="0" normalizeH="0" baseline="0" noProof="0" dirty="0">
                        <a:ln>
                          <a:noFill/>
                        </a:ln>
                        <a:solidFill>
                          <a:schemeClr val="bg1"/>
                        </a:solidFill>
                        <a:effectLst/>
                        <a:uLnTx/>
                        <a:uFillTx/>
                        <a:latin typeface="Lucida Sans Unicode"/>
                        <a:ea typeface="+mn-ea"/>
                        <a:cs typeface="+mn-cs"/>
                      </a:rPr>
                      <a:t>    Student Affairs/Security</a:t>
                    </a:r>
                    <a:endParaRPr kumimoji="0" lang="en-US" b="0" i="0" u="none" strike="noStrike" kern="1200" cap="none" spc="0" normalizeH="0" baseline="0" noProof="0" dirty="0">
                      <a:ln>
                        <a:noFill/>
                      </a:ln>
                      <a:solidFill>
                        <a:schemeClr val="bg1"/>
                      </a:solidFill>
                      <a:effectLst/>
                      <a:uLnTx/>
                      <a:uFillTx/>
                      <a:latin typeface="Lucida Sans Unicode"/>
                      <a:ea typeface="+mn-ea"/>
                      <a:cs typeface="+mn-cs"/>
                    </a:endParaRPr>
                  </a:p>
                </p:txBody>
              </p:sp>
            </p:grpSp>
          </p:grpSp>
          <p:sp>
            <p:nvSpPr>
              <p:cNvPr id="7" name="TextBox 6">
                <a:extLst>
                  <a:ext uri="{FF2B5EF4-FFF2-40B4-BE49-F238E27FC236}">
                    <a16:creationId xmlns:a16="http://schemas.microsoft.com/office/drawing/2014/main" id="{F372957D-4EC7-0609-EAB1-DA9BAADDE8F1}"/>
                  </a:ext>
                </a:extLst>
              </p:cNvPr>
              <p:cNvSpPr txBox="1"/>
              <p:nvPr/>
            </p:nvSpPr>
            <p:spPr>
              <a:xfrm>
                <a:off x="5233703" y="3004061"/>
                <a:ext cx="1579558" cy="1685106"/>
              </a:xfrm>
              <a:prstGeom prst="rect">
                <a:avLst/>
              </a:prstGeom>
              <a:noFill/>
            </p:spPr>
            <p:txBody>
              <a:bodyPr wrap="square" rtlCol="0">
                <a:spAutoFit/>
              </a:bodyPr>
              <a:lstStyle/>
              <a:p>
                <a:pPr marL="0" marR="0" lvl="0" indent="0" algn="ctr" defTabSz="457200" eaLnBrk="1" fontAlgn="b" latinLnBrk="0" hangingPunct="1">
                  <a:lnSpc>
                    <a:spcPct val="100000"/>
                  </a:lnSpc>
                  <a:spcBef>
                    <a:spcPts val="0"/>
                  </a:spcBef>
                  <a:spcAft>
                    <a:spcPts val="0"/>
                  </a:spcAft>
                  <a:buClrTx/>
                  <a:buSzTx/>
                  <a:buFontTx/>
                  <a:buNone/>
                  <a:tabLst/>
                  <a:defRPr/>
                </a:pPr>
                <a:r>
                  <a:rPr lang="en-US" sz="1900" b="1" kern="0" dirty="0">
                    <a:solidFill>
                      <a:prstClr val="black"/>
                    </a:solidFill>
                    <a:latin typeface="Tahoma" panose="020B0604030504040204" pitchFamily="34" charset="0"/>
                    <a:ea typeface="Tahoma" panose="020B0604030504040204" pitchFamily="34" charset="0"/>
                    <a:cs typeface="Tahoma" panose="020B0604030504040204" pitchFamily="34" charset="0"/>
                  </a:rPr>
                  <a:t>AREA OF FOCUS:</a:t>
                </a:r>
              </a:p>
              <a:p>
                <a:pPr marL="0" marR="0" lvl="0" indent="0" algn="ctr" defTabSz="457200" eaLnBrk="1" fontAlgn="b"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Non Teaching Staff</a:t>
                </a:r>
              </a:p>
            </p:txBody>
          </p:sp>
        </p:grpSp>
      </p:grpSp>
    </p:spTree>
    <p:extLst>
      <p:ext uri="{BB962C8B-B14F-4D97-AF65-F5344CB8AC3E}">
        <p14:creationId xmlns:p14="http://schemas.microsoft.com/office/powerpoint/2010/main" val="1427352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a:extLst>
              <a:ext uri="{FF2B5EF4-FFF2-40B4-BE49-F238E27FC236}">
                <a16:creationId xmlns:a16="http://schemas.microsoft.com/office/drawing/2014/main" id="{72FC27C0-5D0A-4D69-BDF5-DC7BFCF2F52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35365" y="457201"/>
            <a:ext cx="7746836" cy="4978956"/>
          </a:xfrm>
        </p:spPr>
      </p:pic>
      <p:sp>
        <p:nvSpPr>
          <p:cNvPr id="30723" name="Slide Number Placeholder 5">
            <a:extLst>
              <a:ext uri="{FF2B5EF4-FFF2-40B4-BE49-F238E27FC236}">
                <a16:creationId xmlns:a16="http://schemas.microsoft.com/office/drawing/2014/main" id="{AE4DFDA1-8189-436C-8B2D-1F73F4E8F65F}"/>
              </a:ext>
            </a:extLst>
          </p:cNvPr>
          <p:cNvSpPr>
            <a:spLocks noGrp="1" noChangeArrowheads="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dirty="0">
              <a:latin typeface="Lucida Sans Unicode" panose="020B0602030504020204" pitchFamily="34" charset="0"/>
            </a:endParaRPr>
          </a:p>
        </p:txBody>
      </p:sp>
      <p:sp>
        <p:nvSpPr>
          <p:cNvPr id="7" name="Rectangle 6">
            <a:extLst>
              <a:ext uri="{FF2B5EF4-FFF2-40B4-BE49-F238E27FC236}">
                <a16:creationId xmlns:a16="http://schemas.microsoft.com/office/drawing/2014/main" id="{B951F7D4-A005-4986-8665-7974273AFD72}"/>
              </a:ext>
            </a:extLst>
          </p:cNvPr>
          <p:cNvSpPr/>
          <p:nvPr/>
        </p:nvSpPr>
        <p:spPr>
          <a:xfrm rot="165883">
            <a:off x="4235450" y="3555931"/>
            <a:ext cx="5003800" cy="1754326"/>
          </a:xfrm>
          <a:prstGeom prst="rect">
            <a:avLst/>
          </a:prstGeom>
        </p:spPr>
        <p:txBody>
          <a:bodyPr>
            <a:spAutoFit/>
          </a:bodyPr>
          <a:lstStyle/>
          <a:p>
            <a:pPr>
              <a:defRPr/>
            </a:pPr>
            <a:r>
              <a:rPr lang="en-US" sz="3600" b="1" dirty="0">
                <a:solidFill>
                  <a:schemeClr val="tx2"/>
                </a:solidFill>
                <a:latin typeface="Agency FB" pitchFamily="34" charset="0"/>
              </a:rPr>
              <a:t>What is your ROLE in University Governance and Ethics? </a:t>
            </a:r>
            <a:endParaRPr lang="en-GB" sz="3600" b="1" dirty="0">
              <a:solidFill>
                <a:schemeClr val="tx2"/>
              </a:solidFill>
              <a:latin typeface="Agency FB" pitchFamily="34" charset="0"/>
            </a:endParaRPr>
          </a:p>
        </p:txBody>
      </p:sp>
      <p:sp>
        <p:nvSpPr>
          <p:cNvPr id="2" name="TextBox 1">
            <a:extLst>
              <a:ext uri="{FF2B5EF4-FFF2-40B4-BE49-F238E27FC236}">
                <a16:creationId xmlns:a16="http://schemas.microsoft.com/office/drawing/2014/main" id="{9D9329F3-BB38-4996-AF6C-EE178BEECBF1}"/>
              </a:ext>
            </a:extLst>
          </p:cNvPr>
          <p:cNvSpPr txBox="1"/>
          <p:nvPr/>
        </p:nvSpPr>
        <p:spPr>
          <a:xfrm flipH="1">
            <a:off x="9723117" y="6400801"/>
            <a:ext cx="640082" cy="207749"/>
          </a:xfrm>
          <a:prstGeom prst="rect">
            <a:avLst/>
          </a:prstGeom>
          <a:noFill/>
        </p:spPr>
        <p:txBody>
          <a:bodyPr wrap="square" rtlCol="0">
            <a:spAutoFit/>
          </a:bodyPr>
          <a:lstStyle/>
          <a:p>
            <a:r>
              <a:rPr lang="en-US" sz="750" dirty="0"/>
              <a:t>38</a:t>
            </a:r>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 of Governance:</a:t>
            </a:r>
          </a:p>
        </p:txBody>
      </p:sp>
      <p:sp>
        <p:nvSpPr>
          <p:cNvPr id="3" name="Content Placeholder 2"/>
          <p:cNvSpPr>
            <a:spLocks noGrp="1"/>
          </p:cNvSpPr>
          <p:nvPr>
            <p:ph idx="1"/>
          </p:nvPr>
        </p:nvSpPr>
        <p:spPr>
          <a:xfrm>
            <a:off x="838200" y="1374404"/>
            <a:ext cx="10515600" cy="5208957"/>
          </a:xfrm>
        </p:spPr>
        <p:txBody>
          <a:bodyPr/>
          <a:lstStyle/>
          <a:p>
            <a:pPr marL="109537" indent="0">
              <a:buNone/>
            </a:pPr>
            <a:r>
              <a:rPr lang="en-US" sz="2400" dirty="0"/>
              <a:t>“The need for governance exists anytime a group of people come together to accomplish an end”.</a:t>
            </a:r>
          </a:p>
          <a:p>
            <a:endParaRPr lang="en-US" dirty="0"/>
          </a:p>
          <a:p>
            <a:endParaRPr lang="en-US" dirty="0"/>
          </a:p>
          <a:p>
            <a:endParaRPr lang="en-US" dirty="0"/>
          </a:p>
          <a:p>
            <a:pPr marL="109537" indent="0">
              <a:buNone/>
            </a:pPr>
            <a:r>
              <a:rPr lang="en-US" dirty="0"/>
              <a:t> </a:t>
            </a:r>
          </a:p>
          <a:p>
            <a:r>
              <a:rPr lang="en-US" sz="2400" b="0" dirty="0">
                <a:solidFill>
                  <a:schemeClr val="tx1"/>
                </a:solidFill>
              </a:rPr>
              <a:t>Governance refers to all processes of governing, the institutions, processes and practices through which issues of common concern are decided upon and regulated.</a:t>
            </a:r>
            <a:endParaRPr lang="en-US" b="1" i="1" dirty="0">
              <a:solidFill>
                <a:schemeClr val="tx1"/>
              </a:solidFill>
            </a:endParaRPr>
          </a:p>
          <a:p>
            <a:r>
              <a:rPr lang="en-US" sz="2400" b="1" i="1" dirty="0"/>
              <a:t>Governance determines who has power, who makes decisions, how other players make their voice heard and how account is rendered.</a:t>
            </a:r>
            <a:endParaRPr lang="en-US" sz="2400" b="1" dirty="0"/>
          </a:p>
          <a:p>
            <a:endParaRPr lang="en-US" dirty="0"/>
          </a:p>
        </p:txBody>
      </p:sp>
      <p:pic>
        <p:nvPicPr>
          <p:cNvPr id="6" name="Picture 5">
            <a:extLst>
              <a:ext uri="{FF2B5EF4-FFF2-40B4-BE49-F238E27FC236}">
                <a16:creationId xmlns:a16="http://schemas.microsoft.com/office/drawing/2014/main" id="{654CFABB-9E11-45D2-F98A-C0B16FE634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7145" y="1733432"/>
            <a:ext cx="3938091" cy="2341595"/>
          </a:xfrm>
          <a:prstGeom prst="rect">
            <a:avLst/>
          </a:prstGeom>
        </p:spPr>
      </p:pic>
    </p:spTree>
    <p:extLst>
      <p:ext uri="{BB962C8B-B14F-4D97-AF65-F5344CB8AC3E}">
        <p14:creationId xmlns:p14="http://schemas.microsoft.com/office/powerpoint/2010/main" val="3851381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5334001" y="838200"/>
            <a:ext cx="6146103" cy="5631493"/>
          </a:xfrm>
        </p:spPr>
        <p:txBody>
          <a:bodyPr>
            <a:normAutofit fontScale="92500" lnSpcReduction="20000"/>
          </a:bodyPr>
          <a:lstStyle/>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Teaching, Research and Administrative-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Leadership, Strategic Plan/Policies/Mails/Delegations</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Statutory Meetings-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Department, Board of Studies/Examiners/Senate</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Departmental Committees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-Scheme of Examiners,, Moderation of Questions, SERVICOM , Quality Assurance, Workplan, Schedule of Duties.</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Budget Implementation-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Procurement Planning and Financial Regulations</a:t>
            </a:r>
            <a:endPar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Staff Welfare</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Promotion and Assessment of APER Forms/ Various Leaves/ Overtime Claims</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Nominations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for Trainings/TETFUND/Needs Assessment/ Conferences</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Discipline</a:t>
            </a:r>
            <a:r>
              <a:rPr kumimoji="0" lang="en-US" sz="16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 Queries/Misconduct-Staff and Students</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Mentorship/</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Tormentor ship</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Municipal Services</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65125" marR="0" lvl="0" indent="-255588" algn="just" defTabSz="914400" rtl="0" eaLnBrk="0" fontAlgn="base" latinLnBrk="0" hangingPunct="0">
              <a:lnSpc>
                <a:spcPct val="150000"/>
              </a:lnSpc>
              <a:spcBef>
                <a:spcPts val="400"/>
              </a:spcBef>
              <a:spcAft>
                <a:spcPct val="0"/>
              </a:spcAft>
              <a:buClr>
                <a:srgbClr val="2DA2BF"/>
              </a:buClr>
              <a:buSzPct val="68000"/>
              <a:buFont typeface="Wingdings 3" panose="05040102010807070707" pitchFamily="18" charset="2"/>
              <a:buChar char=""/>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Security</a:t>
            </a:r>
          </a:p>
        </p:txBody>
      </p:sp>
      <p:grpSp>
        <p:nvGrpSpPr>
          <p:cNvPr id="5" name="Group 4">
            <a:extLst>
              <a:ext uri="{FF2B5EF4-FFF2-40B4-BE49-F238E27FC236}">
                <a16:creationId xmlns:a16="http://schemas.microsoft.com/office/drawing/2014/main" id="{59737F9D-B767-10A3-1991-C453069F0ED0}"/>
              </a:ext>
            </a:extLst>
          </p:cNvPr>
          <p:cNvGrpSpPr/>
          <p:nvPr/>
        </p:nvGrpSpPr>
        <p:grpSpPr>
          <a:xfrm>
            <a:off x="544882" y="1133802"/>
            <a:ext cx="4722313" cy="4847375"/>
            <a:chOff x="1023730" y="1354865"/>
            <a:chExt cx="3675100" cy="3949318"/>
          </a:xfrm>
        </p:grpSpPr>
        <p:grpSp>
          <p:nvGrpSpPr>
            <p:cNvPr id="6" name="Group 5">
              <a:extLst>
                <a:ext uri="{FF2B5EF4-FFF2-40B4-BE49-F238E27FC236}">
                  <a16:creationId xmlns:a16="http://schemas.microsoft.com/office/drawing/2014/main" id="{08F9C6FD-0B1C-9AD9-00AA-2D1303270A2F}"/>
                </a:ext>
              </a:extLst>
            </p:cNvPr>
            <p:cNvGrpSpPr/>
            <p:nvPr/>
          </p:nvGrpSpPr>
          <p:grpSpPr>
            <a:xfrm>
              <a:off x="1023730" y="2103783"/>
              <a:ext cx="3200400" cy="3200400"/>
              <a:chOff x="1127659" y="2395331"/>
              <a:chExt cx="3200400" cy="3200400"/>
            </a:xfrm>
          </p:grpSpPr>
          <p:sp>
            <p:nvSpPr>
              <p:cNvPr id="15" name="Donut 106">
                <a:extLst>
                  <a:ext uri="{FF2B5EF4-FFF2-40B4-BE49-F238E27FC236}">
                    <a16:creationId xmlns:a16="http://schemas.microsoft.com/office/drawing/2014/main" id="{54005772-6E24-0A44-47E9-98A643A5ABAF}"/>
                  </a:ext>
                </a:extLst>
              </p:cNvPr>
              <p:cNvSpPr/>
              <p:nvPr/>
            </p:nvSpPr>
            <p:spPr>
              <a:xfrm>
                <a:off x="1127659" y="2395331"/>
                <a:ext cx="3200400" cy="3200400"/>
              </a:xfrm>
              <a:prstGeom prst="donut">
                <a:avLst>
                  <a:gd name="adj" fmla="val 4215"/>
                </a:avLst>
              </a:prstGeom>
              <a:solidFill>
                <a:srgbClr val="3B363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6" name="Donut 107">
                <a:extLst>
                  <a:ext uri="{FF2B5EF4-FFF2-40B4-BE49-F238E27FC236}">
                    <a16:creationId xmlns:a16="http://schemas.microsoft.com/office/drawing/2014/main" id="{2CDF0F27-5A91-3BD0-09F6-B96921254EA2}"/>
                  </a:ext>
                </a:extLst>
              </p:cNvPr>
              <p:cNvSpPr/>
              <p:nvPr/>
            </p:nvSpPr>
            <p:spPr>
              <a:xfrm>
                <a:off x="1249081" y="2522813"/>
                <a:ext cx="2962318" cy="2962319"/>
              </a:xfrm>
              <a:prstGeom prst="donut">
                <a:avLst>
                  <a:gd name="adj" fmla="val 16607"/>
                </a:avLst>
              </a:prstGeom>
              <a:solidFill>
                <a:srgbClr val="1DC3B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7" name="Donut 109">
                <a:extLst>
                  <a:ext uri="{FF2B5EF4-FFF2-40B4-BE49-F238E27FC236}">
                    <a16:creationId xmlns:a16="http://schemas.microsoft.com/office/drawing/2014/main" id="{9812E894-A30B-9F7A-EB40-661555C76BC1}"/>
                  </a:ext>
                </a:extLst>
              </p:cNvPr>
              <p:cNvSpPr/>
              <p:nvPr/>
            </p:nvSpPr>
            <p:spPr>
              <a:xfrm>
                <a:off x="1511059" y="2784791"/>
                <a:ext cx="2438363" cy="2438363"/>
              </a:xfrm>
              <a:prstGeom prst="donut">
                <a:avLst>
                  <a:gd name="adj" fmla="val 11262"/>
                </a:avLst>
              </a:prstGeom>
              <a:solidFill>
                <a:srgbClr val="3B363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8" name="Donut 110">
                <a:extLst>
                  <a:ext uri="{FF2B5EF4-FFF2-40B4-BE49-F238E27FC236}">
                    <a16:creationId xmlns:a16="http://schemas.microsoft.com/office/drawing/2014/main" id="{1A39EF91-78AB-FEEF-0143-EF22E982263E}"/>
                  </a:ext>
                </a:extLst>
              </p:cNvPr>
              <p:cNvSpPr/>
              <p:nvPr/>
            </p:nvSpPr>
            <p:spPr>
              <a:xfrm>
                <a:off x="1618181" y="2891913"/>
                <a:ext cx="2224118" cy="2224118"/>
              </a:xfrm>
              <a:prstGeom prst="donut">
                <a:avLst>
                  <a:gd name="adj" fmla="val 12664"/>
                </a:avLst>
              </a:prstGeom>
              <a:solidFill>
                <a:schemeClr val="bg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9" name="Donut 111">
                <a:extLst>
                  <a:ext uri="{FF2B5EF4-FFF2-40B4-BE49-F238E27FC236}">
                    <a16:creationId xmlns:a16="http://schemas.microsoft.com/office/drawing/2014/main" id="{33A8EA8F-236B-43AA-08BA-21686A1DE501}"/>
                  </a:ext>
                </a:extLst>
              </p:cNvPr>
              <p:cNvSpPr/>
              <p:nvPr/>
            </p:nvSpPr>
            <p:spPr>
              <a:xfrm>
                <a:off x="1882572" y="3156304"/>
                <a:ext cx="1695336" cy="1695336"/>
              </a:xfrm>
              <a:prstGeom prst="donut">
                <a:avLst>
                  <a:gd name="adj" fmla="val 6469"/>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20" name="Donut 112">
                <a:extLst>
                  <a:ext uri="{FF2B5EF4-FFF2-40B4-BE49-F238E27FC236}">
                    <a16:creationId xmlns:a16="http://schemas.microsoft.com/office/drawing/2014/main" id="{BD8C32EF-10E0-EBFB-23EC-A7EB83A16B13}"/>
                  </a:ext>
                </a:extLst>
              </p:cNvPr>
              <p:cNvSpPr/>
              <p:nvPr/>
            </p:nvSpPr>
            <p:spPr>
              <a:xfrm>
                <a:off x="1996865" y="3231166"/>
                <a:ext cx="1499279" cy="1499279"/>
              </a:xfrm>
              <a:prstGeom prst="donut">
                <a:avLst>
                  <a:gd name="adj" fmla="val 22267"/>
                </a:avLst>
              </a:prstGeom>
              <a:solidFill>
                <a:schemeClr val="bg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21" name="Oval 20">
                <a:extLst>
                  <a:ext uri="{FF2B5EF4-FFF2-40B4-BE49-F238E27FC236}">
                    <a16:creationId xmlns:a16="http://schemas.microsoft.com/office/drawing/2014/main" id="{90E7D980-3EFE-593B-F9F8-0FCD3A1F18B2}"/>
                  </a:ext>
                </a:extLst>
              </p:cNvPr>
              <p:cNvSpPr/>
              <p:nvPr/>
            </p:nvSpPr>
            <p:spPr>
              <a:xfrm>
                <a:off x="2285588" y="3578089"/>
                <a:ext cx="956420" cy="861390"/>
              </a:xfrm>
              <a:prstGeom prst="ellipse">
                <a:avLst/>
              </a:prstGeom>
              <a:solidFill>
                <a:schemeClr val="bg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grpSp>
        <p:grpSp>
          <p:nvGrpSpPr>
            <p:cNvPr id="8" name="Group 7">
              <a:extLst>
                <a:ext uri="{FF2B5EF4-FFF2-40B4-BE49-F238E27FC236}">
                  <a16:creationId xmlns:a16="http://schemas.microsoft.com/office/drawing/2014/main" id="{4CC4EC29-F66D-302F-8B4B-24B63EB53B7D}"/>
                </a:ext>
              </a:extLst>
            </p:cNvPr>
            <p:cNvGrpSpPr/>
            <p:nvPr/>
          </p:nvGrpSpPr>
          <p:grpSpPr>
            <a:xfrm>
              <a:off x="2513519" y="1354865"/>
              <a:ext cx="2185311" cy="1764383"/>
              <a:chOff x="4127117" y="1234712"/>
              <a:chExt cx="1440194" cy="1162787"/>
            </a:xfrm>
            <a:solidFill>
              <a:srgbClr val="FFC000"/>
            </a:solidFill>
          </p:grpSpPr>
          <p:sp>
            <p:nvSpPr>
              <p:cNvPr id="10" name="Down Arrow 21">
                <a:extLst>
                  <a:ext uri="{FF2B5EF4-FFF2-40B4-BE49-F238E27FC236}">
                    <a16:creationId xmlns:a16="http://schemas.microsoft.com/office/drawing/2014/main" id="{5E005135-7A52-2237-55AD-E4637AC871A4}"/>
                  </a:ext>
                </a:extLst>
              </p:cNvPr>
              <p:cNvSpPr/>
              <p:nvPr/>
            </p:nvSpPr>
            <p:spPr>
              <a:xfrm rot="2700000">
                <a:off x="4298993" y="2199298"/>
                <a:ext cx="26325" cy="370077"/>
              </a:xfrm>
              <a:custGeom>
                <a:avLst/>
                <a:gdLst>
                  <a:gd name="connsiteX0" fmla="*/ 0 w 56342"/>
                  <a:gd name="connsiteY0" fmla="*/ 389938 h 418109"/>
                  <a:gd name="connsiteX1" fmla="*/ 14086 w 56342"/>
                  <a:gd name="connsiteY1" fmla="*/ 389938 h 418109"/>
                  <a:gd name="connsiteX2" fmla="*/ 14086 w 56342"/>
                  <a:gd name="connsiteY2" fmla="*/ 0 h 418109"/>
                  <a:gd name="connsiteX3" fmla="*/ 42257 w 56342"/>
                  <a:gd name="connsiteY3" fmla="*/ 0 h 418109"/>
                  <a:gd name="connsiteX4" fmla="*/ 42257 w 56342"/>
                  <a:gd name="connsiteY4" fmla="*/ 389938 h 418109"/>
                  <a:gd name="connsiteX5" fmla="*/ 56342 w 56342"/>
                  <a:gd name="connsiteY5" fmla="*/ 389938 h 418109"/>
                  <a:gd name="connsiteX6" fmla="*/ 28171 w 56342"/>
                  <a:gd name="connsiteY6" fmla="*/ 418109 h 418109"/>
                  <a:gd name="connsiteX7" fmla="*/ 0 w 56342"/>
                  <a:gd name="connsiteY7" fmla="*/ 389938 h 418109"/>
                  <a:gd name="connsiteX0" fmla="*/ 0 w 56342"/>
                  <a:gd name="connsiteY0" fmla="*/ 389938 h 466696"/>
                  <a:gd name="connsiteX1" fmla="*/ 14086 w 56342"/>
                  <a:gd name="connsiteY1" fmla="*/ 389938 h 466696"/>
                  <a:gd name="connsiteX2" fmla="*/ 14086 w 56342"/>
                  <a:gd name="connsiteY2" fmla="*/ 0 h 466696"/>
                  <a:gd name="connsiteX3" fmla="*/ 42257 w 56342"/>
                  <a:gd name="connsiteY3" fmla="*/ 0 h 466696"/>
                  <a:gd name="connsiteX4" fmla="*/ 42257 w 56342"/>
                  <a:gd name="connsiteY4" fmla="*/ 389938 h 466696"/>
                  <a:gd name="connsiteX5" fmla="*/ 56342 w 56342"/>
                  <a:gd name="connsiteY5" fmla="*/ 389938 h 466696"/>
                  <a:gd name="connsiteX6" fmla="*/ 31908 w 56342"/>
                  <a:gd name="connsiteY6" fmla="*/ 466696 h 466696"/>
                  <a:gd name="connsiteX7" fmla="*/ 0 w 56342"/>
                  <a:gd name="connsiteY7" fmla="*/ 389938 h 466696"/>
                  <a:gd name="connsiteX0" fmla="*/ 0 w 56342"/>
                  <a:gd name="connsiteY0" fmla="*/ 389938 h 468564"/>
                  <a:gd name="connsiteX1" fmla="*/ 14086 w 56342"/>
                  <a:gd name="connsiteY1" fmla="*/ 389938 h 468564"/>
                  <a:gd name="connsiteX2" fmla="*/ 14086 w 56342"/>
                  <a:gd name="connsiteY2" fmla="*/ 0 h 468564"/>
                  <a:gd name="connsiteX3" fmla="*/ 42257 w 56342"/>
                  <a:gd name="connsiteY3" fmla="*/ 0 h 468564"/>
                  <a:gd name="connsiteX4" fmla="*/ 42257 w 56342"/>
                  <a:gd name="connsiteY4" fmla="*/ 389938 h 468564"/>
                  <a:gd name="connsiteX5" fmla="*/ 56342 w 56342"/>
                  <a:gd name="connsiteY5" fmla="*/ 389938 h 468564"/>
                  <a:gd name="connsiteX6" fmla="*/ 30040 w 56342"/>
                  <a:gd name="connsiteY6" fmla="*/ 468564 h 468564"/>
                  <a:gd name="connsiteX7" fmla="*/ 0 w 56342"/>
                  <a:gd name="connsiteY7" fmla="*/ 389938 h 468564"/>
                  <a:gd name="connsiteX0" fmla="*/ 0 w 56342"/>
                  <a:gd name="connsiteY0" fmla="*/ 389938 h 468564"/>
                  <a:gd name="connsiteX1" fmla="*/ 14086 w 56342"/>
                  <a:gd name="connsiteY1" fmla="*/ 389938 h 468564"/>
                  <a:gd name="connsiteX2" fmla="*/ 14086 w 56342"/>
                  <a:gd name="connsiteY2" fmla="*/ 0 h 468564"/>
                  <a:gd name="connsiteX3" fmla="*/ 42257 w 56342"/>
                  <a:gd name="connsiteY3" fmla="*/ 0 h 468564"/>
                  <a:gd name="connsiteX4" fmla="*/ 42257 w 56342"/>
                  <a:gd name="connsiteY4" fmla="*/ 389938 h 468564"/>
                  <a:gd name="connsiteX5" fmla="*/ 56342 w 56342"/>
                  <a:gd name="connsiteY5" fmla="*/ 389938 h 468564"/>
                  <a:gd name="connsiteX6" fmla="*/ 30040 w 56342"/>
                  <a:gd name="connsiteY6" fmla="*/ 468564 h 468564"/>
                  <a:gd name="connsiteX7" fmla="*/ 0 w 56342"/>
                  <a:gd name="connsiteY7" fmla="*/ 389938 h 468564"/>
                  <a:gd name="connsiteX0" fmla="*/ 15954 w 42256"/>
                  <a:gd name="connsiteY0" fmla="*/ 468564 h 468564"/>
                  <a:gd name="connsiteX1" fmla="*/ 0 w 42256"/>
                  <a:gd name="connsiteY1" fmla="*/ 389938 h 468564"/>
                  <a:gd name="connsiteX2" fmla="*/ 0 w 42256"/>
                  <a:gd name="connsiteY2" fmla="*/ 0 h 468564"/>
                  <a:gd name="connsiteX3" fmla="*/ 28171 w 42256"/>
                  <a:gd name="connsiteY3" fmla="*/ 0 h 468564"/>
                  <a:gd name="connsiteX4" fmla="*/ 28171 w 42256"/>
                  <a:gd name="connsiteY4" fmla="*/ 389938 h 468564"/>
                  <a:gd name="connsiteX5" fmla="*/ 42256 w 42256"/>
                  <a:gd name="connsiteY5" fmla="*/ 389938 h 468564"/>
                  <a:gd name="connsiteX6" fmla="*/ 15954 w 42256"/>
                  <a:gd name="connsiteY6" fmla="*/ 468564 h 468564"/>
                  <a:gd name="connsiteX0" fmla="*/ 15954 w 42256"/>
                  <a:gd name="connsiteY0" fmla="*/ 468564 h 468564"/>
                  <a:gd name="connsiteX1" fmla="*/ 0 w 42256"/>
                  <a:gd name="connsiteY1" fmla="*/ 389938 h 468564"/>
                  <a:gd name="connsiteX2" fmla="*/ 0 w 42256"/>
                  <a:gd name="connsiteY2" fmla="*/ 0 h 468564"/>
                  <a:gd name="connsiteX3" fmla="*/ 28171 w 42256"/>
                  <a:gd name="connsiteY3" fmla="*/ 0 h 468564"/>
                  <a:gd name="connsiteX4" fmla="*/ 42256 w 42256"/>
                  <a:gd name="connsiteY4" fmla="*/ 389938 h 468564"/>
                  <a:gd name="connsiteX5" fmla="*/ 15954 w 42256"/>
                  <a:gd name="connsiteY5" fmla="*/ 468564 h 468564"/>
                  <a:gd name="connsiteX0" fmla="*/ 15954 w 38519"/>
                  <a:gd name="connsiteY0" fmla="*/ 468564 h 468564"/>
                  <a:gd name="connsiteX1" fmla="*/ 0 w 38519"/>
                  <a:gd name="connsiteY1" fmla="*/ 389938 h 468564"/>
                  <a:gd name="connsiteX2" fmla="*/ 0 w 38519"/>
                  <a:gd name="connsiteY2" fmla="*/ 0 h 468564"/>
                  <a:gd name="connsiteX3" fmla="*/ 28171 w 38519"/>
                  <a:gd name="connsiteY3" fmla="*/ 0 h 468564"/>
                  <a:gd name="connsiteX4" fmla="*/ 38519 w 38519"/>
                  <a:gd name="connsiteY4" fmla="*/ 389938 h 468564"/>
                  <a:gd name="connsiteX5" fmla="*/ 15954 w 38519"/>
                  <a:gd name="connsiteY5" fmla="*/ 468564 h 468564"/>
                  <a:gd name="connsiteX0" fmla="*/ 15954 w 38519"/>
                  <a:gd name="connsiteY0" fmla="*/ 468564 h 468564"/>
                  <a:gd name="connsiteX1" fmla="*/ 0 w 38519"/>
                  <a:gd name="connsiteY1" fmla="*/ 389938 h 468564"/>
                  <a:gd name="connsiteX2" fmla="*/ 0 w 38519"/>
                  <a:gd name="connsiteY2" fmla="*/ 0 h 468564"/>
                  <a:gd name="connsiteX3" fmla="*/ 28171 w 38519"/>
                  <a:gd name="connsiteY3" fmla="*/ 0 h 468564"/>
                  <a:gd name="connsiteX4" fmla="*/ 38519 w 38519"/>
                  <a:gd name="connsiteY4" fmla="*/ 389938 h 468564"/>
                  <a:gd name="connsiteX5" fmla="*/ 15954 w 38519"/>
                  <a:gd name="connsiteY5" fmla="*/ 468564 h 46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519" h="468564">
                    <a:moveTo>
                      <a:pt x="15954" y="468564"/>
                    </a:moveTo>
                    <a:lnTo>
                      <a:pt x="0" y="389938"/>
                    </a:lnTo>
                    <a:lnTo>
                      <a:pt x="0" y="0"/>
                    </a:lnTo>
                    <a:lnTo>
                      <a:pt x="28171" y="0"/>
                    </a:lnTo>
                    <a:lnTo>
                      <a:pt x="38519" y="389938"/>
                    </a:lnTo>
                    <a:lnTo>
                      <a:pt x="15954" y="468564"/>
                    </a:lnTo>
                    <a:close/>
                  </a:path>
                </a:pathLst>
              </a:cu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1" name="Rectangle 10">
                <a:extLst>
                  <a:ext uri="{FF2B5EF4-FFF2-40B4-BE49-F238E27FC236}">
                    <a16:creationId xmlns:a16="http://schemas.microsoft.com/office/drawing/2014/main" id="{997E4D98-6C15-11DB-5B8A-A2845D12977F}"/>
                  </a:ext>
                </a:extLst>
              </p:cNvPr>
              <p:cNvSpPr/>
              <p:nvPr/>
            </p:nvSpPr>
            <p:spPr>
              <a:xfrm rot="2700000" flipH="1">
                <a:off x="5165691" y="1169687"/>
                <a:ext cx="37496" cy="659454"/>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2" name="Rectangle 5">
                <a:extLst>
                  <a:ext uri="{FF2B5EF4-FFF2-40B4-BE49-F238E27FC236}">
                    <a16:creationId xmlns:a16="http://schemas.microsoft.com/office/drawing/2014/main" id="{92045491-30AD-78C6-BAF3-96364D6A73CA}"/>
                  </a:ext>
                </a:extLst>
              </p:cNvPr>
              <p:cNvSpPr/>
              <p:nvPr/>
            </p:nvSpPr>
            <p:spPr>
              <a:xfrm rot="13594864">
                <a:off x="4924704" y="1050813"/>
                <a:ext cx="279235" cy="647034"/>
              </a:xfrm>
              <a:custGeom>
                <a:avLst/>
                <a:gdLst>
                  <a:gd name="connsiteX0" fmla="*/ 0 w 836394"/>
                  <a:gd name="connsiteY0" fmla="*/ 0 h 1061744"/>
                  <a:gd name="connsiteX1" fmla="*/ 836394 w 836394"/>
                  <a:gd name="connsiteY1" fmla="*/ 0 h 1061744"/>
                  <a:gd name="connsiteX2" fmla="*/ 836394 w 836394"/>
                  <a:gd name="connsiteY2" fmla="*/ 1061744 h 1061744"/>
                  <a:gd name="connsiteX3" fmla="*/ 0 w 836394"/>
                  <a:gd name="connsiteY3" fmla="*/ 1061744 h 1061744"/>
                  <a:gd name="connsiteX4" fmla="*/ 0 w 836394"/>
                  <a:gd name="connsiteY4" fmla="*/ 0 h 1061744"/>
                  <a:gd name="connsiteX0" fmla="*/ 0 w 839645"/>
                  <a:gd name="connsiteY0" fmla="*/ 104317 h 1061744"/>
                  <a:gd name="connsiteX1" fmla="*/ 839645 w 839645"/>
                  <a:gd name="connsiteY1" fmla="*/ 0 h 1061744"/>
                  <a:gd name="connsiteX2" fmla="*/ 839645 w 839645"/>
                  <a:gd name="connsiteY2" fmla="*/ 1061744 h 1061744"/>
                  <a:gd name="connsiteX3" fmla="*/ 3251 w 839645"/>
                  <a:gd name="connsiteY3" fmla="*/ 1061744 h 1061744"/>
                  <a:gd name="connsiteX4" fmla="*/ 0 w 839645"/>
                  <a:gd name="connsiteY4" fmla="*/ 104317 h 1061744"/>
                  <a:gd name="connsiteX0" fmla="*/ 0 w 839645"/>
                  <a:gd name="connsiteY0" fmla="*/ 104317 h 1061744"/>
                  <a:gd name="connsiteX1" fmla="*/ 839645 w 839645"/>
                  <a:gd name="connsiteY1" fmla="*/ 0 h 1061744"/>
                  <a:gd name="connsiteX2" fmla="*/ 839645 w 839645"/>
                  <a:gd name="connsiteY2" fmla="*/ 1061744 h 1061744"/>
                  <a:gd name="connsiteX3" fmla="*/ 26911 w 839645"/>
                  <a:gd name="connsiteY3" fmla="*/ 1030436 h 1061744"/>
                  <a:gd name="connsiteX4" fmla="*/ 0 w 839645"/>
                  <a:gd name="connsiteY4" fmla="*/ 104317 h 1061744"/>
                  <a:gd name="connsiteX0" fmla="*/ 0 w 839645"/>
                  <a:gd name="connsiteY0" fmla="*/ 104317 h 1030436"/>
                  <a:gd name="connsiteX1" fmla="*/ 839645 w 839645"/>
                  <a:gd name="connsiteY1" fmla="*/ 0 h 1030436"/>
                  <a:gd name="connsiteX2" fmla="*/ 401394 w 839645"/>
                  <a:gd name="connsiteY2" fmla="*/ 843926 h 1030436"/>
                  <a:gd name="connsiteX3" fmla="*/ 26911 w 839645"/>
                  <a:gd name="connsiteY3" fmla="*/ 1030436 h 1030436"/>
                  <a:gd name="connsiteX4" fmla="*/ 0 w 839645"/>
                  <a:gd name="connsiteY4" fmla="*/ 104317 h 1030436"/>
                  <a:gd name="connsiteX0" fmla="*/ 0 w 401394"/>
                  <a:gd name="connsiteY0" fmla="*/ 0 h 926119"/>
                  <a:gd name="connsiteX1" fmla="*/ 401394 w 401394"/>
                  <a:gd name="connsiteY1" fmla="*/ 739609 h 926119"/>
                  <a:gd name="connsiteX2" fmla="*/ 26911 w 401394"/>
                  <a:gd name="connsiteY2" fmla="*/ 926119 h 926119"/>
                  <a:gd name="connsiteX3" fmla="*/ 0 w 401394"/>
                  <a:gd name="connsiteY3" fmla="*/ 0 h 926119"/>
                  <a:gd name="connsiteX0" fmla="*/ 0 w 408471"/>
                  <a:gd name="connsiteY0" fmla="*/ 0 h 926119"/>
                  <a:gd name="connsiteX1" fmla="*/ 408471 w 408471"/>
                  <a:gd name="connsiteY1" fmla="*/ 662776 h 926119"/>
                  <a:gd name="connsiteX2" fmla="*/ 26911 w 408471"/>
                  <a:gd name="connsiteY2" fmla="*/ 926119 h 926119"/>
                  <a:gd name="connsiteX3" fmla="*/ 0 w 408471"/>
                  <a:gd name="connsiteY3" fmla="*/ 0 h 926119"/>
                  <a:gd name="connsiteX0" fmla="*/ 0 w 408472"/>
                  <a:gd name="connsiteY0" fmla="*/ 0 h 926119"/>
                  <a:gd name="connsiteX1" fmla="*/ 408471 w 408472"/>
                  <a:gd name="connsiteY1" fmla="*/ 662776 h 926119"/>
                  <a:gd name="connsiteX2" fmla="*/ 26911 w 408472"/>
                  <a:gd name="connsiteY2" fmla="*/ 926119 h 926119"/>
                  <a:gd name="connsiteX3" fmla="*/ 0 w 408472"/>
                  <a:gd name="connsiteY3" fmla="*/ 0 h 926119"/>
                  <a:gd name="connsiteX0" fmla="*/ 0 w 408473"/>
                  <a:gd name="connsiteY0" fmla="*/ 0 h 992310"/>
                  <a:gd name="connsiteX1" fmla="*/ 408471 w 408473"/>
                  <a:gd name="connsiteY1" fmla="*/ 662776 h 992310"/>
                  <a:gd name="connsiteX2" fmla="*/ 26911 w 408473"/>
                  <a:gd name="connsiteY2" fmla="*/ 926119 h 992310"/>
                  <a:gd name="connsiteX3" fmla="*/ 0 w 408473"/>
                  <a:gd name="connsiteY3" fmla="*/ 0 h 992310"/>
                  <a:gd name="connsiteX0" fmla="*/ 0 w 415887"/>
                  <a:gd name="connsiteY0" fmla="*/ 0 h 989458"/>
                  <a:gd name="connsiteX1" fmla="*/ 408471 w 415887"/>
                  <a:gd name="connsiteY1" fmla="*/ 662776 h 989458"/>
                  <a:gd name="connsiteX2" fmla="*/ 26911 w 415887"/>
                  <a:gd name="connsiteY2" fmla="*/ 926119 h 989458"/>
                  <a:gd name="connsiteX3" fmla="*/ 0 w 415887"/>
                  <a:gd name="connsiteY3" fmla="*/ 0 h 989458"/>
                  <a:gd name="connsiteX0" fmla="*/ 0 w 415887"/>
                  <a:gd name="connsiteY0" fmla="*/ 0 h 989458"/>
                  <a:gd name="connsiteX1" fmla="*/ 408471 w 415887"/>
                  <a:gd name="connsiteY1" fmla="*/ 662776 h 989458"/>
                  <a:gd name="connsiteX2" fmla="*/ 26911 w 415887"/>
                  <a:gd name="connsiteY2" fmla="*/ 926119 h 989458"/>
                  <a:gd name="connsiteX3" fmla="*/ 0 w 415887"/>
                  <a:gd name="connsiteY3" fmla="*/ 0 h 989458"/>
                  <a:gd name="connsiteX0" fmla="*/ 0 w 415887"/>
                  <a:gd name="connsiteY0" fmla="*/ 0 h 989458"/>
                  <a:gd name="connsiteX1" fmla="*/ 408471 w 415887"/>
                  <a:gd name="connsiteY1" fmla="*/ 662776 h 989458"/>
                  <a:gd name="connsiteX2" fmla="*/ 26911 w 415887"/>
                  <a:gd name="connsiteY2" fmla="*/ 926119 h 989458"/>
                  <a:gd name="connsiteX3" fmla="*/ 0 w 415887"/>
                  <a:gd name="connsiteY3" fmla="*/ 0 h 989458"/>
                  <a:gd name="connsiteX0" fmla="*/ 0 w 408577"/>
                  <a:gd name="connsiteY0" fmla="*/ 0 h 946742"/>
                  <a:gd name="connsiteX1" fmla="*/ 401161 w 408577"/>
                  <a:gd name="connsiteY1" fmla="*/ 620060 h 946742"/>
                  <a:gd name="connsiteX2" fmla="*/ 19601 w 408577"/>
                  <a:gd name="connsiteY2" fmla="*/ 883403 h 946742"/>
                  <a:gd name="connsiteX3" fmla="*/ 0 w 408577"/>
                  <a:gd name="connsiteY3" fmla="*/ 0 h 946742"/>
                </a:gdLst>
                <a:ahLst/>
                <a:cxnLst>
                  <a:cxn ang="0">
                    <a:pos x="connsiteX0" y="connsiteY0"/>
                  </a:cxn>
                  <a:cxn ang="0">
                    <a:pos x="connsiteX1" y="connsiteY1"/>
                  </a:cxn>
                  <a:cxn ang="0">
                    <a:pos x="connsiteX2" y="connsiteY2"/>
                  </a:cxn>
                  <a:cxn ang="0">
                    <a:pos x="connsiteX3" y="connsiteY3"/>
                  </a:cxn>
                </a:cxnLst>
                <a:rect l="l" t="t" r="r" b="b"/>
                <a:pathLst>
                  <a:path w="408577" h="946742">
                    <a:moveTo>
                      <a:pt x="0" y="0"/>
                    </a:moveTo>
                    <a:cubicBezTo>
                      <a:pt x="168246" y="161795"/>
                      <a:pt x="383369" y="356014"/>
                      <a:pt x="401161" y="620060"/>
                    </a:cubicBezTo>
                    <a:cubicBezTo>
                      <a:pt x="453563" y="883751"/>
                      <a:pt x="217963" y="1041965"/>
                      <a:pt x="19601" y="883403"/>
                    </a:cubicBezTo>
                    <a:cubicBezTo>
                      <a:pt x="18517" y="564261"/>
                      <a:pt x="1084" y="319142"/>
                      <a:pt x="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3" name="Rectangle 12">
                <a:extLst>
                  <a:ext uri="{FF2B5EF4-FFF2-40B4-BE49-F238E27FC236}">
                    <a16:creationId xmlns:a16="http://schemas.microsoft.com/office/drawing/2014/main" id="{DF469B56-8A8A-2678-144D-AC55A2B11703}"/>
                  </a:ext>
                </a:extLst>
              </p:cNvPr>
              <p:cNvSpPr/>
              <p:nvPr/>
            </p:nvSpPr>
            <p:spPr>
              <a:xfrm rot="2721202">
                <a:off x="4613914" y="1645770"/>
                <a:ext cx="116700" cy="749855"/>
              </a:xfrm>
              <a:custGeom>
                <a:avLst/>
                <a:gdLst>
                  <a:gd name="connsiteX0" fmla="*/ 0 w 340727"/>
                  <a:gd name="connsiteY0" fmla="*/ 0 h 417217"/>
                  <a:gd name="connsiteX1" fmla="*/ 340727 w 340727"/>
                  <a:gd name="connsiteY1" fmla="*/ 0 h 417217"/>
                  <a:gd name="connsiteX2" fmla="*/ 340727 w 340727"/>
                  <a:gd name="connsiteY2" fmla="*/ 417217 h 417217"/>
                  <a:gd name="connsiteX3" fmla="*/ 0 w 340727"/>
                  <a:gd name="connsiteY3" fmla="*/ 417217 h 417217"/>
                  <a:gd name="connsiteX4" fmla="*/ 0 w 340727"/>
                  <a:gd name="connsiteY4" fmla="*/ 0 h 417217"/>
                  <a:gd name="connsiteX0" fmla="*/ 0 w 340727"/>
                  <a:gd name="connsiteY0" fmla="*/ 0 h 417217"/>
                  <a:gd name="connsiteX1" fmla="*/ 217806 w 340727"/>
                  <a:gd name="connsiteY1" fmla="*/ 758 h 417217"/>
                  <a:gd name="connsiteX2" fmla="*/ 340727 w 340727"/>
                  <a:gd name="connsiteY2" fmla="*/ 417217 h 417217"/>
                  <a:gd name="connsiteX3" fmla="*/ 0 w 340727"/>
                  <a:gd name="connsiteY3" fmla="*/ 417217 h 417217"/>
                  <a:gd name="connsiteX4" fmla="*/ 0 w 340727"/>
                  <a:gd name="connsiteY4" fmla="*/ 0 h 417217"/>
                  <a:gd name="connsiteX0" fmla="*/ 117975 w 340727"/>
                  <a:gd name="connsiteY0" fmla="*/ 0 h 422862"/>
                  <a:gd name="connsiteX1" fmla="*/ 217806 w 340727"/>
                  <a:gd name="connsiteY1" fmla="*/ 6403 h 422862"/>
                  <a:gd name="connsiteX2" fmla="*/ 340727 w 340727"/>
                  <a:gd name="connsiteY2" fmla="*/ 422862 h 422862"/>
                  <a:gd name="connsiteX3" fmla="*/ 0 w 340727"/>
                  <a:gd name="connsiteY3" fmla="*/ 422862 h 422862"/>
                  <a:gd name="connsiteX4" fmla="*/ 117975 w 340727"/>
                  <a:gd name="connsiteY4" fmla="*/ 0 h 422862"/>
                  <a:gd name="connsiteX0" fmla="*/ 18624 w 241376"/>
                  <a:gd name="connsiteY0" fmla="*/ 0 h 985250"/>
                  <a:gd name="connsiteX1" fmla="*/ 118455 w 241376"/>
                  <a:gd name="connsiteY1" fmla="*/ 6403 h 985250"/>
                  <a:gd name="connsiteX2" fmla="*/ 241376 w 241376"/>
                  <a:gd name="connsiteY2" fmla="*/ 422862 h 985250"/>
                  <a:gd name="connsiteX3" fmla="*/ 0 w 241376"/>
                  <a:gd name="connsiteY3" fmla="*/ 985250 h 985250"/>
                  <a:gd name="connsiteX4" fmla="*/ 18624 w 241376"/>
                  <a:gd name="connsiteY4" fmla="*/ 0 h 985250"/>
                  <a:gd name="connsiteX0" fmla="*/ 18624 w 158834"/>
                  <a:gd name="connsiteY0" fmla="*/ 0 h 991289"/>
                  <a:gd name="connsiteX1" fmla="*/ 118455 w 158834"/>
                  <a:gd name="connsiteY1" fmla="*/ 6403 h 991289"/>
                  <a:gd name="connsiteX2" fmla="*/ 158834 w 158834"/>
                  <a:gd name="connsiteY2" fmla="*/ 991289 h 991289"/>
                  <a:gd name="connsiteX3" fmla="*/ 0 w 158834"/>
                  <a:gd name="connsiteY3" fmla="*/ 985250 h 991289"/>
                  <a:gd name="connsiteX4" fmla="*/ 18624 w 158834"/>
                  <a:gd name="connsiteY4" fmla="*/ 0 h 991289"/>
                  <a:gd name="connsiteX0" fmla="*/ 23682 w 163892"/>
                  <a:gd name="connsiteY0" fmla="*/ 0 h 997255"/>
                  <a:gd name="connsiteX1" fmla="*/ 123513 w 163892"/>
                  <a:gd name="connsiteY1" fmla="*/ 6403 h 997255"/>
                  <a:gd name="connsiteX2" fmla="*/ 163892 w 163892"/>
                  <a:gd name="connsiteY2" fmla="*/ 991289 h 997255"/>
                  <a:gd name="connsiteX3" fmla="*/ 0 w 163892"/>
                  <a:gd name="connsiteY3" fmla="*/ 997255 h 997255"/>
                  <a:gd name="connsiteX4" fmla="*/ 23682 w 163892"/>
                  <a:gd name="connsiteY4" fmla="*/ 0 h 997255"/>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63892"/>
                  <a:gd name="connsiteY0" fmla="*/ 0 h 1097252"/>
                  <a:gd name="connsiteX1" fmla="*/ 123513 w 163892"/>
                  <a:gd name="connsiteY1" fmla="*/ 6403 h 1097252"/>
                  <a:gd name="connsiteX2" fmla="*/ 163892 w 163892"/>
                  <a:gd name="connsiteY2" fmla="*/ 991289 h 1097252"/>
                  <a:gd name="connsiteX3" fmla="*/ 76234 w 163892"/>
                  <a:gd name="connsiteY3" fmla="*/ 1097252 h 1097252"/>
                  <a:gd name="connsiteX4" fmla="*/ 0 w 163892"/>
                  <a:gd name="connsiteY4" fmla="*/ 997255 h 1097252"/>
                  <a:gd name="connsiteX5" fmla="*/ 23682 w 163892"/>
                  <a:gd name="connsiteY5" fmla="*/ 0 h 1097252"/>
                  <a:gd name="connsiteX0" fmla="*/ 23682 w 170755"/>
                  <a:gd name="connsiteY0" fmla="*/ 0 h 1097252"/>
                  <a:gd name="connsiteX1" fmla="*/ 123513 w 170755"/>
                  <a:gd name="connsiteY1" fmla="*/ 6403 h 1097252"/>
                  <a:gd name="connsiteX2" fmla="*/ 170755 w 170755"/>
                  <a:gd name="connsiteY2" fmla="*/ 994667 h 1097252"/>
                  <a:gd name="connsiteX3" fmla="*/ 76234 w 170755"/>
                  <a:gd name="connsiteY3" fmla="*/ 1097252 h 1097252"/>
                  <a:gd name="connsiteX4" fmla="*/ 0 w 170755"/>
                  <a:gd name="connsiteY4" fmla="*/ 997255 h 1097252"/>
                  <a:gd name="connsiteX5" fmla="*/ 23682 w 170755"/>
                  <a:gd name="connsiteY5" fmla="*/ 0 h 1097252"/>
                  <a:gd name="connsiteX0" fmla="*/ 23682 w 170755"/>
                  <a:gd name="connsiteY0" fmla="*/ 0 h 1097252"/>
                  <a:gd name="connsiteX1" fmla="*/ 123513 w 170755"/>
                  <a:gd name="connsiteY1" fmla="*/ 6403 h 1097252"/>
                  <a:gd name="connsiteX2" fmla="*/ 170755 w 170755"/>
                  <a:gd name="connsiteY2" fmla="*/ 994667 h 1097252"/>
                  <a:gd name="connsiteX3" fmla="*/ 76234 w 170755"/>
                  <a:gd name="connsiteY3" fmla="*/ 1097252 h 1097252"/>
                  <a:gd name="connsiteX4" fmla="*/ 0 w 170755"/>
                  <a:gd name="connsiteY4" fmla="*/ 997255 h 1097252"/>
                  <a:gd name="connsiteX5" fmla="*/ 23682 w 170755"/>
                  <a:gd name="connsiteY5" fmla="*/ 0 h 1097252"/>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 name="connsiteX0" fmla="*/ 23682 w 170755"/>
                  <a:gd name="connsiteY0" fmla="*/ 0 h 1097189"/>
                  <a:gd name="connsiteX1" fmla="*/ 123513 w 170755"/>
                  <a:gd name="connsiteY1" fmla="*/ 6403 h 1097189"/>
                  <a:gd name="connsiteX2" fmla="*/ 170755 w 170755"/>
                  <a:gd name="connsiteY2" fmla="*/ 994667 h 1097189"/>
                  <a:gd name="connsiteX3" fmla="*/ 86496 w 170755"/>
                  <a:gd name="connsiteY3" fmla="*/ 1097189 h 1097189"/>
                  <a:gd name="connsiteX4" fmla="*/ 0 w 170755"/>
                  <a:gd name="connsiteY4" fmla="*/ 997255 h 1097189"/>
                  <a:gd name="connsiteX5" fmla="*/ 23682 w 170755"/>
                  <a:gd name="connsiteY5" fmla="*/ 0 h 1097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755" h="1097189">
                    <a:moveTo>
                      <a:pt x="23682" y="0"/>
                    </a:moveTo>
                    <a:lnTo>
                      <a:pt x="123513" y="6403"/>
                    </a:lnTo>
                    <a:lnTo>
                      <a:pt x="170755" y="994667"/>
                    </a:lnTo>
                    <a:cubicBezTo>
                      <a:pt x="136134" y="1035737"/>
                      <a:pt x="119266" y="1054040"/>
                      <a:pt x="86496" y="1097189"/>
                    </a:cubicBezTo>
                    <a:lnTo>
                      <a:pt x="0" y="997255"/>
                    </a:lnTo>
                    <a:lnTo>
                      <a:pt x="23682" y="0"/>
                    </a:lnTo>
                    <a:close/>
                  </a:path>
                </a:pathLst>
              </a:cu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sp>
            <p:nvSpPr>
              <p:cNvPr id="14" name="Rectangle 4">
                <a:extLst>
                  <a:ext uri="{FF2B5EF4-FFF2-40B4-BE49-F238E27FC236}">
                    <a16:creationId xmlns:a16="http://schemas.microsoft.com/office/drawing/2014/main" id="{6CE9D437-28D2-3261-5D1F-41A99EB1E0C2}"/>
                  </a:ext>
                </a:extLst>
              </p:cNvPr>
              <p:cNvSpPr/>
              <p:nvPr/>
            </p:nvSpPr>
            <p:spPr>
              <a:xfrm>
                <a:off x="4982019" y="1322582"/>
                <a:ext cx="585292" cy="441500"/>
              </a:xfrm>
              <a:custGeom>
                <a:avLst/>
                <a:gdLst>
                  <a:gd name="connsiteX0" fmla="*/ 0 w 1087746"/>
                  <a:gd name="connsiteY0" fmla="*/ 0 h 966404"/>
                  <a:gd name="connsiteX1" fmla="*/ 1087746 w 1087746"/>
                  <a:gd name="connsiteY1" fmla="*/ 0 h 966404"/>
                  <a:gd name="connsiteX2" fmla="*/ 1087746 w 1087746"/>
                  <a:gd name="connsiteY2" fmla="*/ 966404 h 966404"/>
                  <a:gd name="connsiteX3" fmla="*/ 0 w 1087746"/>
                  <a:gd name="connsiteY3" fmla="*/ 966404 h 966404"/>
                  <a:gd name="connsiteX4" fmla="*/ 0 w 1087746"/>
                  <a:gd name="connsiteY4" fmla="*/ 0 h 966404"/>
                  <a:gd name="connsiteX0" fmla="*/ 0 w 1087746"/>
                  <a:gd name="connsiteY0" fmla="*/ 0 h 966404"/>
                  <a:gd name="connsiteX1" fmla="*/ 1087746 w 1087746"/>
                  <a:gd name="connsiteY1" fmla="*/ 0 h 966404"/>
                  <a:gd name="connsiteX2" fmla="*/ 1087746 w 1087746"/>
                  <a:gd name="connsiteY2" fmla="*/ 966404 h 966404"/>
                  <a:gd name="connsiteX3" fmla="*/ 169012 w 1087746"/>
                  <a:gd name="connsiteY3" fmla="*/ 944736 h 966404"/>
                  <a:gd name="connsiteX4" fmla="*/ 0 w 1087746"/>
                  <a:gd name="connsiteY4" fmla="*/ 0 h 966404"/>
                  <a:gd name="connsiteX0" fmla="*/ 0 w 1087746"/>
                  <a:gd name="connsiteY0" fmla="*/ 0 h 944736"/>
                  <a:gd name="connsiteX1" fmla="*/ 1087746 w 1087746"/>
                  <a:gd name="connsiteY1" fmla="*/ 0 h 944736"/>
                  <a:gd name="connsiteX2" fmla="*/ 858062 w 1087746"/>
                  <a:gd name="connsiteY2" fmla="*/ 806059 h 944736"/>
                  <a:gd name="connsiteX3" fmla="*/ 169012 w 1087746"/>
                  <a:gd name="connsiteY3" fmla="*/ 944736 h 944736"/>
                  <a:gd name="connsiteX4" fmla="*/ 0 w 1087746"/>
                  <a:gd name="connsiteY4" fmla="*/ 0 h 944736"/>
                  <a:gd name="connsiteX0" fmla="*/ 0 w 858062"/>
                  <a:gd name="connsiteY0" fmla="*/ 0 h 944736"/>
                  <a:gd name="connsiteX1" fmla="*/ 810393 w 858062"/>
                  <a:gd name="connsiteY1" fmla="*/ 338025 h 944736"/>
                  <a:gd name="connsiteX2" fmla="*/ 858062 w 858062"/>
                  <a:gd name="connsiteY2" fmla="*/ 806059 h 944736"/>
                  <a:gd name="connsiteX3" fmla="*/ 169012 w 858062"/>
                  <a:gd name="connsiteY3" fmla="*/ 944736 h 944736"/>
                  <a:gd name="connsiteX4" fmla="*/ 0 w 858062"/>
                  <a:gd name="connsiteY4" fmla="*/ 0 h 944736"/>
                  <a:gd name="connsiteX0" fmla="*/ 0 w 689050"/>
                  <a:gd name="connsiteY0" fmla="*/ 606711 h 606711"/>
                  <a:gd name="connsiteX1" fmla="*/ 641381 w 689050"/>
                  <a:gd name="connsiteY1" fmla="*/ 0 h 606711"/>
                  <a:gd name="connsiteX2" fmla="*/ 689050 w 689050"/>
                  <a:gd name="connsiteY2" fmla="*/ 468034 h 606711"/>
                  <a:gd name="connsiteX3" fmla="*/ 0 w 689050"/>
                  <a:gd name="connsiteY3" fmla="*/ 606711 h 606711"/>
                  <a:gd name="connsiteX0" fmla="*/ 0 w 689050"/>
                  <a:gd name="connsiteY0" fmla="*/ 619712 h 619712"/>
                  <a:gd name="connsiteX1" fmla="*/ 606712 w 689050"/>
                  <a:gd name="connsiteY1" fmla="*/ 0 h 619712"/>
                  <a:gd name="connsiteX2" fmla="*/ 689050 w 689050"/>
                  <a:gd name="connsiteY2" fmla="*/ 481035 h 619712"/>
                  <a:gd name="connsiteX3" fmla="*/ 0 w 689050"/>
                  <a:gd name="connsiteY3" fmla="*/ 619712 h 619712"/>
                  <a:gd name="connsiteX0" fmla="*/ 0 w 783026"/>
                  <a:gd name="connsiteY0" fmla="*/ 619712 h 619712"/>
                  <a:gd name="connsiteX1" fmla="*/ 606712 w 783026"/>
                  <a:gd name="connsiteY1" fmla="*/ 0 h 619712"/>
                  <a:gd name="connsiteX2" fmla="*/ 689050 w 783026"/>
                  <a:gd name="connsiteY2" fmla="*/ 481035 h 619712"/>
                  <a:gd name="connsiteX3" fmla="*/ 0 w 783026"/>
                  <a:gd name="connsiteY3" fmla="*/ 619712 h 619712"/>
                  <a:gd name="connsiteX0" fmla="*/ 0 w 847208"/>
                  <a:gd name="connsiteY0" fmla="*/ 619712 h 619712"/>
                  <a:gd name="connsiteX1" fmla="*/ 606712 w 847208"/>
                  <a:gd name="connsiteY1" fmla="*/ 0 h 619712"/>
                  <a:gd name="connsiteX2" fmla="*/ 689050 w 847208"/>
                  <a:gd name="connsiteY2" fmla="*/ 481035 h 619712"/>
                  <a:gd name="connsiteX3" fmla="*/ 0 w 847208"/>
                  <a:gd name="connsiteY3" fmla="*/ 619712 h 619712"/>
                  <a:gd name="connsiteX0" fmla="*/ 0 w 858417"/>
                  <a:gd name="connsiteY0" fmla="*/ 645714 h 645714"/>
                  <a:gd name="connsiteX1" fmla="*/ 632713 w 858417"/>
                  <a:gd name="connsiteY1" fmla="*/ 0 h 645714"/>
                  <a:gd name="connsiteX2" fmla="*/ 689050 w 858417"/>
                  <a:gd name="connsiteY2" fmla="*/ 507037 h 645714"/>
                  <a:gd name="connsiteX3" fmla="*/ 0 w 858417"/>
                  <a:gd name="connsiteY3" fmla="*/ 645714 h 645714"/>
                  <a:gd name="connsiteX0" fmla="*/ 0 w 843784"/>
                  <a:gd name="connsiteY0" fmla="*/ 645714 h 645714"/>
                  <a:gd name="connsiteX1" fmla="*/ 632713 w 843784"/>
                  <a:gd name="connsiteY1" fmla="*/ 0 h 645714"/>
                  <a:gd name="connsiteX2" fmla="*/ 689050 w 843784"/>
                  <a:gd name="connsiteY2" fmla="*/ 507037 h 645714"/>
                  <a:gd name="connsiteX3" fmla="*/ 0 w 843784"/>
                  <a:gd name="connsiteY3" fmla="*/ 645714 h 645714"/>
                  <a:gd name="connsiteX0" fmla="*/ 0 w 856401"/>
                  <a:gd name="connsiteY0" fmla="*/ 645714 h 645714"/>
                  <a:gd name="connsiteX1" fmla="*/ 632713 w 856401"/>
                  <a:gd name="connsiteY1" fmla="*/ 0 h 645714"/>
                  <a:gd name="connsiteX2" fmla="*/ 689050 w 856401"/>
                  <a:gd name="connsiteY2" fmla="*/ 507037 h 645714"/>
                  <a:gd name="connsiteX3" fmla="*/ 0 w 856401"/>
                  <a:gd name="connsiteY3" fmla="*/ 645714 h 645714"/>
                  <a:gd name="connsiteX0" fmla="*/ 0 w 856401"/>
                  <a:gd name="connsiteY0" fmla="*/ 645714 h 645714"/>
                  <a:gd name="connsiteX1" fmla="*/ 632713 w 856401"/>
                  <a:gd name="connsiteY1" fmla="*/ 0 h 645714"/>
                  <a:gd name="connsiteX2" fmla="*/ 689050 w 856401"/>
                  <a:gd name="connsiteY2" fmla="*/ 507037 h 645714"/>
                  <a:gd name="connsiteX3" fmla="*/ 0 w 856401"/>
                  <a:gd name="connsiteY3" fmla="*/ 645714 h 645714"/>
                  <a:gd name="connsiteX0" fmla="*/ 0 w 856401"/>
                  <a:gd name="connsiteY0" fmla="*/ 645714 h 646004"/>
                  <a:gd name="connsiteX1" fmla="*/ 632713 w 856401"/>
                  <a:gd name="connsiteY1" fmla="*/ 0 h 646004"/>
                  <a:gd name="connsiteX2" fmla="*/ 689050 w 856401"/>
                  <a:gd name="connsiteY2" fmla="*/ 507037 h 646004"/>
                  <a:gd name="connsiteX3" fmla="*/ 0 w 856401"/>
                  <a:gd name="connsiteY3" fmla="*/ 645714 h 646004"/>
                </a:gdLst>
                <a:ahLst/>
                <a:cxnLst>
                  <a:cxn ang="0">
                    <a:pos x="connsiteX0" y="connsiteY0"/>
                  </a:cxn>
                  <a:cxn ang="0">
                    <a:pos x="connsiteX1" y="connsiteY1"/>
                  </a:cxn>
                  <a:cxn ang="0">
                    <a:pos x="connsiteX2" y="connsiteY2"/>
                  </a:cxn>
                  <a:cxn ang="0">
                    <a:pos x="connsiteX3" y="connsiteY3"/>
                  </a:cxn>
                </a:cxnLst>
                <a:rect l="l" t="t" r="r" b="b"/>
                <a:pathLst>
                  <a:path w="856401" h="646004">
                    <a:moveTo>
                      <a:pt x="0" y="645714"/>
                    </a:moveTo>
                    <a:lnTo>
                      <a:pt x="632713" y="0"/>
                    </a:lnTo>
                    <a:cubicBezTo>
                      <a:pt x="872509" y="65004"/>
                      <a:pt x="960626" y="303355"/>
                      <a:pt x="689050" y="507037"/>
                    </a:cubicBezTo>
                    <a:cubicBezTo>
                      <a:pt x="476701" y="648604"/>
                      <a:pt x="221016" y="647158"/>
                      <a:pt x="0" y="645714"/>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75000"/>
                    </a:schemeClr>
                  </a:solidFill>
                  <a:latin typeface="Futura Bk BT" panose="020B0502020204020303" pitchFamily="34" charset="0"/>
                </a:endParaRPr>
              </a:p>
            </p:txBody>
          </p:sp>
        </p:grpSp>
        <p:sp>
          <p:nvSpPr>
            <p:cNvPr id="9" name="TextBox 8">
              <a:extLst>
                <a:ext uri="{FF2B5EF4-FFF2-40B4-BE49-F238E27FC236}">
                  <a16:creationId xmlns:a16="http://schemas.microsoft.com/office/drawing/2014/main" id="{4C11E607-313A-76CC-7FAF-A58336054B3B}"/>
                </a:ext>
              </a:extLst>
            </p:cNvPr>
            <p:cNvSpPr txBox="1"/>
            <p:nvPr/>
          </p:nvSpPr>
          <p:spPr>
            <a:xfrm>
              <a:off x="1444943" y="3286541"/>
              <a:ext cx="2662526" cy="1840996"/>
            </a:xfrm>
            <a:prstGeom prst="rect">
              <a:avLst/>
            </a:prstGeom>
            <a:noFill/>
          </p:spPr>
          <p:txBody>
            <a:bodyPr wrap="square" rtlCol="0">
              <a:spAutoFit/>
            </a:bodyPr>
            <a:lstStyle/>
            <a:p>
              <a:pPr algn="ctr"/>
              <a:r>
                <a:rPr lang="en-US" b="1" dirty="0">
                  <a:latin typeface="Tahoma" panose="020B0604030504040204" pitchFamily="34" charset="0"/>
                  <a:ea typeface="Tahoma" panose="020B0604030504040204" pitchFamily="34" charset="0"/>
                  <a:cs typeface="Tahoma" panose="020B0604030504040204" pitchFamily="34" charset="0"/>
                </a:rPr>
                <a:t>Roles &amp; Responsibilities</a:t>
              </a:r>
            </a:p>
            <a:p>
              <a:pPr algn="ctr"/>
              <a:r>
                <a:rPr lang="en-US" b="1" dirty="0">
                  <a:latin typeface="Tahoma" panose="020B0604030504040204" pitchFamily="34" charset="0"/>
                  <a:ea typeface="Tahoma" panose="020B0604030504040204" pitchFamily="34" charset="0"/>
                  <a:cs typeface="Tahoma" panose="020B0604030504040204" pitchFamily="34" charset="0"/>
                </a:rPr>
                <a:t>In University </a:t>
              </a:r>
            </a:p>
            <a:p>
              <a:pPr algn="ctr"/>
              <a:r>
                <a:rPr lang="en-US" b="1" dirty="0">
                  <a:latin typeface="Tahoma" panose="020B0604030504040204" pitchFamily="34" charset="0"/>
                  <a:ea typeface="Tahoma" panose="020B0604030504040204" pitchFamily="34" charset="0"/>
                  <a:cs typeface="Tahoma" panose="020B0604030504040204" pitchFamily="34" charset="0"/>
                </a:rPr>
                <a:t>Governance &amp;Ethics</a:t>
              </a:r>
            </a:p>
          </p:txBody>
        </p:sp>
      </p:grpSp>
    </p:spTree>
    <p:extLst>
      <p:ext uri="{BB962C8B-B14F-4D97-AF65-F5344CB8AC3E}">
        <p14:creationId xmlns:p14="http://schemas.microsoft.com/office/powerpoint/2010/main" val="16145137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5334001" y="838200"/>
            <a:ext cx="5105399" cy="5029200"/>
          </a:xfrm>
        </p:spPr>
        <p:txBody>
          <a:bodyPr>
            <a:normAutofit/>
          </a:bodyPr>
          <a:lstStyle/>
          <a:p>
            <a:pPr marL="82153" indent="0" algn="ctr">
              <a:lnSpc>
                <a:spcPct val="160000"/>
              </a:lnSpc>
              <a:buNone/>
            </a:pPr>
            <a:r>
              <a:rPr lang="en-US" sz="6000" b="1" kern="0" spc="-490" dirty="0">
                <a:solidFill>
                  <a:schemeClr val="accent4"/>
                </a:solidFill>
                <a:ea typeface="+mj-ea"/>
                <a:cs typeface="Tahoma"/>
              </a:rPr>
              <a:t>e-Governance: Future Ready UNILAG</a:t>
            </a:r>
            <a:endParaRPr lang="en-US" sz="1800" b="1" dirty="0">
              <a:solidFill>
                <a:schemeClr val="accent4"/>
              </a:solidFill>
            </a:endParaRPr>
          </a:p>
        </p:txBody>
      </p:sp>
      <p:pic>
        <p:nvPicPr>
          <p:cNvPr id="7" name="object 5">
            <a:extLst>
              <a:ext uri="{FF2B5EF4-FFF2-40B4-BE49-F238E27FC236}">
                <a16:creationId xmlns:a16="http://schemas.microsoft.com/office/drawing/2014/main" id="{57A57E47-208D-4E7A-AAC8-3D51B877A133}"/>
              </a:ext>
            </a:extLst>
          </p:cNvPr>
          <p:cNvPicPr/>
          <p:nvPr/>
        </p:nvPicPr>
        <p:blipFill>
          <a:blip r:embed="rId2" cstate="print"/>
          <a:stretch>
            <a:fillRect/>
          </a:stretch>
        </p:blipFill>
        <p:spPr>
          <a:xfrm>
            <a:off x="1752600" y="1475792"/>
            <a:ext cx="3581400" cy="4010608"/>
          </a:xfrm>
          <a:prstGeom prst="rect">
            <a:avLst/>
          </a:prstGeom>
        </p:spPr>
      </p:pic>
      <p:sp>
        <p:nvSpPr>
          <p:cNvPr id="2" name="Slide Number Placeholder 1">
            <a:extLst>
              <a:ext uri="{FF2B5EF4-FFF2-40B4-BE49-F238E27FC236}">
                <a16:creationId xmlns:a16="http://schemas.microsoft.com/office/drawing/2014/main" id="{E8440D01-28C0-449E-B3CB-7768BFBE08A7}"/>
              </a:ext>
            </a:extLst>
          </p:cNvPr>
          <p:cNvSpPr>
            <a:spLocks noGrp="1"/>
          </p:cNvSpPr>
          <p:nvPr>
            <p:ph type="sldNum" sz="quarter" idx="12"/>
          </p:nvPr>
        </p:nvSpPr>
        <p:spPr>
          <a:xfrm>
            <a:off x="10134600" y="6324601"/>
            <a:ext cx="366712" cy="365125"/>
          </a:xfrm>
        </p:spPr>
        <p:txBody>
          <a:bodyPr/>
          <a:lstStyle/>
          <a:p>
            <a:pPr>
              <a:defRPr/>
            </a:pPr>
            <a:fld id="{7B774C96-3140-4919-AB41-9866D2680CA7}" type="slidenum">
              <a:rPr lang="en-GB" altLang="en-US" smtClean="0"/>
              <a:pPr>
                <a:defRPr/>
              </a:pPr>
              <a:t>31</a:t>
            </a:fld>
            <a:endParaRPr lang="en-GB" altLang="en-US" dirty="0"/>
          </a:p>
        </p:txBody>
      </p:sp>
    </p:spTree>
    <p:extLst>
      <p:ext uri="{BB962C8B-B14F-4D97-AF65-F5344CB8AC3E}">
        <p14:creationId xmlns:p14="http://schemas.microsoft.com/office/powerpoint/2010/main" val="626252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7759874" y="1816274"/>
            <a:ext cx="2908126" cy="5041726"/>
          </a:xfrm>
          <a:prstGeom prst="rect">
            <a:avLst/>
          </a:prstGeom>
        </p:spPr>
      </p:pic>
      <p:sp>
        <p:nvSpPr>
          <p:cNvPr id="3" name="object 3"/>
          <p:cNvSpPr txBox="1">
            <a:spLocks noGrp="1"/>
          </p:cNvSpPr>
          <p:nvPr>
            <p:ph type="title"/>
          </p:nvPr>
        </p:nvSpPr>
        <p:spPr>
          <a:xfrm>
            <a:off x="2179529" y="557411"/>
            <a:ext cx="8592855" cy="566822"/>
          </a:xfrm>
          <a:prstGeom prst="rect">
            <a:avLst/>
          </a:prstGeom>
        </p:spPr>
        <p:txBody>
          <a:bodyPr vert="horz" wrap="square" lIns="0" tIns="12700" rIns="0" bIns="0" rtlCol="0" anchor="ctr">
            <a:spAutoFit/>
            <a:scene3d>
              <a:camera prst="orthographicFront"/>
              <a:lightRig rig="soft" dir="t"/>
            </a:scene3d>
            <a:sp3d prstMaterial="softEdge">
              <a:bevelT w="25400" h="25400"/>
            </a:sp3d>
          </a:bodyPr>
          <a:lstStyle/>
          <a:p>
            <a:pPr marL="12700">
              <a:spcBef>
                <a:spcPts val="100"/>
              </a:spcBef>
            </a:pPr>
            <a:r>
              <a:rPr kumimoji="0" lang="en-US" sz="3600" b="1" i="0" u="none" strike="noStrike" kern="1200" cap="none" spc="0" normalizeH="0" baseline="0" noProof="0" dirty="0">
                <a:ln>
                  <a:noFill/>
                </a:ln>
                <a:solidFill>
                  <a:srgbClr val="0070C0"/>
                </a:solidFill>
                <a:effectLst>
                  <a:outerShdw blurRad="31750" dist="25400" dir="5400000" algn="tl" rotWithShape="0">
                    <a:srgbClr val="000000">
                      <a:alpha val="25000"/>
                    </a:srgbClr>
                  </a:outerShdw>
                </a:effectLst>
                <a:uLnTx/>
                <a:uFillTx/>
                <a:latin typeface="Lucida Sans Unicode"/>
                <a:ea typeface="+mj-ea"/>
                <a:cs typeface="+mj-cs"/>
              </a:rPr>
              <a:t>Digital Native  or Digital Immigrant? </a:t>
            </a:r>
            <a:endParaRPr sz="6000" dirty="0"/>
          </a:p>
        </p:txBody>
      </p:sp>
      <p:sp>
        <p:nvSpPr>
          <p:cNvPr id="4" name="object 4"/>
          <p:cNvSpPr txBox="1"/>
          <p:nvPr/>
        </p:nvSpPr>
        <p:spPr>
          <a:xfrm>
            <a:off x="24007" y="1321496"/>
            <a:ext cx="4115845" cy="2598147"/>
          </a:xfrm>
          <a:prstGeom prst="rect">
            <a:avLst/>
          </a:prstGeom>
        </p:spPr>
        <p:txBody>
          <a:bodyPr vert="horz" wrap="square" lIns="0" tIns="12700" rIns="0" bIns="0" rtlCol="0">
            <a:spAutoFit/>
          </a:bodyPr>
          <a:lstStyle/>
          <a:p>
            <a:pPr marL="12700" marR="5080" indent="-2540" algn="ctr">
              <a:spcBef>
                <a:spcPts val="100"/>
              </a:spcBef>
            </a:pPr>
            <a:r>
              <a:rPr sz="2800" dirty="0">
                <a:solidFill>
                  <a:srgbClr val="002060"/>
                </a:solidFill>
                <a:latin typeface="Calibri"/>
                <a:cs typeface="Calibri"/>
              </a:rPr>
              <a:t>A </a:t>
            </a:r>
            <a:r>
              <a:rPr sz="2800" spc="-10" dirty="0">
                <a:solidFill>
                  <a:srgbClr val="002060"/>
                </a:solidFill>
                <a:latin typeface="Calibri"/>
                <a:cs typeface="Calibri"/>
              </a:rPr>
              <a:t>person </a:t>
            </a:r>
            <a:r>
              <a:rPr sz="2800" dirty="0">
                <a:solidFill>
                  <a:srgbClr val="002060"/>
                </a:solidFill>
                <a:latin typeface="Calibri"/>
                <a:cs typeface="Calibri"/>
              </a:rPr>
              <a:t>born or </a:t>
            </a:r>
            <a:r>
              <a:rPr sz="2800" spc="5" dirty="0">
                <a:solidFill>
                  <a:srgbClr val="002060"/>
                </a:solidFill>
                <a:latin typeface="Calibri"/>
                <a:cs typeface="Calibri"/>
              </a:rPr>
              <a:t> </a:t>
            </a:r>
            <a:r>
              <a:rPr sz="2800" spc="-15" dirty="0">
                <a:solidFill>
                  <a:srgbClr val="002060"/>
                </a:solidFill>
                <a:latin typeface="Calibri"/>
                <a:cs typeface="Calibri"/>
              </a:rPr>
              <a:t>brought</a:t>
            </a:r>
            <a:r>
              <a:rPr sz="2800" spc="5" dirty="0">
                <a:solidFill>
                  <a:srgbClr val="002060"/>
                </a:solidFill>
                <a:latin typeface="Calibri"/>
                <a:cs typeface="Calibri"/>
              </a:rPr>
              <a:t> </a:t>
            </a:r>
            <a:r>
              <a:rPr sz="2800" dirty="0">
                <a:solidFill>
                  <a:srgbClr val="002060"/>
                </a:solidFill>
                <a:latin typeface="Calibri"/>
                <a:cs typeface="Calibri"/>
              </a:rPr>
              <a:t>up</a:t>
            </a:r>
            <a:r>
              <a:rPr sz="2800" spc="-5" dirty="0">
                <a:solidFill>
                  <a:srgbClr val="002060"/>
                </a:solidFill>
                <a:latin typeface="Calibri"/>
                <a:cs typeface="Calibri"/>
              </a:rPr>
              <a:t> </a:t>
            </a:r>
            <a:r>
              <a:rPr sz="2800" dirty="0">
                <a:solidFill>
                  <a:srgbClr val="002060"/>
                </a:solidFill>
                <a:latin typeface="Calibri"/>
                <a:cs typeface="Calibri"/>
              </a:rPr>
              <a:t>during </a:t>
            </a:r>
            <a:r>
              <a:rPr sz="2800" spc="5" dirty="0">
                <a:solidFill>
                  <a:srgbClr val="002060"/>
                </a:solidFill>
                <a:latin typeface="Calibri"/>
                <a:cs typeface="Calibri"/>
              </a:rPr>
              <a:t> </a:t>
            </a:r>
            <a:r>
              <a:rPr sz="2800" dirty="0">
                <a:solidFill>
                  <a:srgbClr val="002060"/>
                </a:solidFill>
                <a:latin typeface="Calibri"/>
                <a:cs typeface="Calibri"/>
              </a:rPr>
              <a:t>the </a:t>
            </a:r>
            <a:r>
              <a:rPr sz="2800" spc="-10" dirty="0">
                <a:solidFill>
                  <a:srgbClr val="002060"/>
                </a:solidFill>
                <a:latin typeface="Calibri"/>
                <a:cs typeface="Calibri"/>
              </a:rPr>
              <a:t>age </a:t>
            </a:r>
            <a:r>
              <a:rPr sz="2800" dirty="0">
                <a:solidFill>
                  <a:srgbClr val="002060"/>
                </a:solidFill>
                <a:latin typeface="Calibri"/>
                <a:cs typeface="Calibri"/>
              </a:rPr>
              <a:t>of </a:t>
            </a:r>
            <a:r>
              <a:rPr sz="2800" spc="-5" dirty="0">
                <a:solidFill>
                  <a:srgbClr val="002060"/>
                </a:solidFill>
                <a:latin typeface="Calibri"/>
                <a:cs typeface="Calibri"/>
              </a:rPr>
              <a:t>digital </a:t>
            </a:r>
            <a:r>
              <a:rPr sz="2800" dirty="0">
                <a:solidFill>
                  <a:srgbClr val="002060"/>
                </a:solidFill>
                <a:latin typeface="Calibri"/>
                <a:cs typeface="Calibri"/>
              </a:rPr>
              <a:t> </a:t>
            </a:r>
            <a:r>
              <a:rPr sz="2800" spc="-5" dirty="0">
                <a:solidFill>
                  <a:srgbClr val="002060"/>
                </a:solidFill>
                <a:latin typeface="Calibri"/>
                <a:cs typeface="Calibri"/>
              </a:rPr>
              <a:t>technology </a:t>
            </a:r>
            <a:r>
              <a:rPr sz="2800" dirty="0">
                <a:solidFill>
                  <a:srgbClr val="002060"/>
                </a:solidFill>
                <a:latin typeface="Calibri"/>
                <a:cs typeface="Calibri"/>
              </a:rPr>
              <a:t>and so </a:t>
            </a:r>
            <a:r>
              <a:rPr sz="2800" spc="5" dirty="0">
                <a:solidFill>
                  <a:srgbClr val="002060"/>
                </a:solidFill>
                <a:latin typeface="Calibri"/>
                <a:cs typeface="Calibri"/>
              </a:rPr>
              <a:t> </a:t>
            </a:r>
            <a:r>
              <a:rPr sz="2800" spc="-10" dirty="0">
                <a:solidFill>
                  <a:srgbClr val="002060"/>
                </a:solidFill>
                <a:latin typeface="Calibri"/>
                <a:cs typeface="Calibri"/>
              </a:rPr>
              <a:t>familiar </a:t>
            </a:r>
            <a:r>
              <a:rPr sz="2800" spc="-5" dirty="0">
                <a:solidFill>
                  <a:srgbClr val="002060"/>
                </a:solidFill>
                <a:latin typeface="Calibri"/>
                <a:cs typeface="Calibri"/>
              </a:rPr>
              <a:t>with </a:t>
            </a:r>
            <a:r>
              <a:rPr sz="2800" dirty="0">
                <a:solidFill>
                  <a:srgbClr val="002060"/>
                </a:solidFill>
                <a:latin typeface="Calibri"/>
                <a:cs typeface="Calibri"/>
              </a:rPr>
              <a:t> </a:t>
            </a:r>
            <a:r>
              <a:rPr sz="2800" spc="-15" dirty="0">
                <a:solidFill>
                  <a:srgbClr val="002060"/>
                </a:solidFill>
                <a:latin typeface="Calibri"/>
                <a:cs typeface="Calibri"/>
              </a:rPr>
              <a:t>computers</a:t>
            </a:r>
            <a:r>
              <a:rPr sz="2800" spc="-40" dirty="0">
                <a:solidFill>
                  <a:srgbClr val="002060"/>
                </a:solidFill>
                <a:latin typeface="Calibri"/>
                <a:cs typeface="Calibri"/>
              </a:rPr>
              <a:t> </a:t>
            </a:r>
            <a:r>
              <a:rPr sz="2800" dirty="0">
                <a:solidFill>
                  <a:srgbClr val="002060"/>
                </a:solidFill>
                <a:latin typeface="Calibri"/>
                <a:cs typeface="Calibri"/>
              </a:rPr>
              <a:t>and</a:t>
            </a:r>
            <a:r>
              <a:rPr sz="2800" spc="-25" dirty="0">
                <a:solidFill>
                  <a:srgbClr val="002060"/>
                </a:solidFill>
                <a:latin typeface="Calibri"/>
                <a:cs typeface="Calibri"/>
              </a:rPr>
              <a:t> </a:t>
            </a:r>
            <a:r>
              <a:rPr sz="2800" dirty="0">
                <a:solidFill>
                  <a:srgbClr val="002060"/>
                </a:solidFill>
                <a:latin typeface="Calibri"/>
                <a:cs typeface="Calibri"/>
              </a:rPr>
              <a:t>the </a:t>
            </a:r>
            <a:r>
              <a:rPr sz="2800" spc="-800" dirty="0">
                <a:solidFill>
                  <a:srgbClr val="002060"/>
                </a:solidFill>
                <a:latin typeface="Calibri"/>
                <a:cs typeface="Calibri"/>
              </a:rPr>
              <a:t> </a:t>
            </a:r>
            <a:r>
              <a:rPr sz="2800" spc="-15" dirty="0">
                <a:solidFill>
                  <a:srgbClr val="002060"/>
                </a:solidFill>
                <a:latin typeface="Calibri"/>
                <a:cs typeface="Calibri"/>
              </a:rPr>
              <a:t>Internet</a:t>
            </a:r>
            <a:r>
              <a:rPr sz="2800" spc="-5" dirty="0">
                <a:solidFill>
                  <a:srgbClr val="002060"/>
                </a:solidFill>
                <a:latin typeface="Calibri"/>
                <a:cs typeface="Calibri"/>
              </a:rPr>
              <a:t> </a:t>
            </a:r>
            <a:r>
              <a:rPr sz="2800" spc="-15" dirty="0">
                <a:solidFill>
                  <a:srgbClr val="002060"/>
                </a:solidFill>
                <a:latin typeface="Calibri"/>
                <a:cs typeface="Calibri"/>
              </a:rPr>
              <a:t>from</a:t>
            </a:r>
            <a:r>
              <a:rPr sz="2800" spc="-10" dirty="0">
                <a:solidFill>
                  <a:srgbClr val="002060"/>
                </a:solidFill>
                <a:latin typeface="Calibri"/>
                <a:cs typeface="Calibri"/>
              </a:rPr>
              <a:t> </a:t>
            </a:r>
            <a:r>
              <a:rPr sz="2800" dirty="0">
                <a:solidFill>
                  <a:srgbClr val="002060"/>
                </a:solidFill>
                <a:latin typeface="Calibri"/>
                <a:cs typeface="Calibri"/>
              </a:rPr>
              <a:t>an </a:t>
            </a:r>
            <a:r>
              <a:rPr sz="2800" spc="5" dirty="0">
                <a:solidFill>
                  <a:srgbClr val="002060"/>
                </a:solidFill>
                <a:latin typeface="Calibri"/>
                <a:cs typeface="Calibri"/>
              </a:rPr>
              <a:t> </a:t>
            </a:r>
            <a:r>
              <a:rPr sz="2800" spc="-5" dirty="0">
                <a:solidFill>
                  <a:srgbClr val="002060"/>
                </a:solidFill>
                <a:latin typeface="Calibri"/>
                <a:cs typeface="Calibri"/>
              </a:rPr>
              <a:t>early </a:t>
            </a:r>
            <a:r>
              <a:rPr sz="2800" spc="-15" dirty="0">
                <a:solidFill>
                  <a:srgbClr val="002060"/>
                </a:solidFill>
                <a:latin typeface="Calibri"/>
                <a:cs typeface="Calibri"/>
              </a:rPr>
              <a:t>age </a:t>
            </a:r>
            <a:r>
              <a:rPr sz="2800" spc="-20" dirty="0">
                <a:solidFill>
                  <a:srgbClr val="002060"/>
                </a:solidFill>
                <a:latin typeface="Calibri"/>
                <a:cs typeface="Calibri"/>
              </a:rPr>
              <a:t>(Oxford </a:t>
            </a:r>
            <a:r>
              <a:rPr sz="2800" spc="-15" dirty="0">
                <a:solidFill>
                  <a:srgbClr val="002060"/>
                </a:solidFill>
                <a:latin typeface="Calibri"/>
                <a:cs typeface="Calibri"/>
              </a:rPr>
              <a:t> </a:t>
            </a:r>
            <a:r>
              <a:rPr sz="2800" dirty="0">
                <a:solidFill>
                  <a:srgbClr val="002060"/>
                </a:solidFill>
                <a:latin typeface="Calibri"/>
                <a:cs typeface="Calibri"/>
              </a:rPr>
              <a:t>dictionary).</a:t>
            </a:r>
          </a:p>
        </p:txBody>
      </p:sp>
      <p:pic>
        <p:nvPicPr>
          <p:cNvPr id="5" name="object 5"/>
          <p:cNvPicPr/>
          <p:nvPr/>
        </p:nvPicPr>
        <p:blipFill>
          <a:blip r:embed="rId3" cstate="print"/>
          <a:stretch>
            <a:fillRect/>
          </a:stretch>
        </p:blipFill>
        <p:spPr>
          <a:xfrm>
            <a:off x="24006" y="4196219"/>
            <a:ext cx="5236925" cy="2793304"/>
          </a:xfrm>
          <a:prstGeom prst="rect">
            <a:avLst/>
          </a:prstGeom>
        </p:spPr>
      </p:pic>
      <p:sp>
        <p:nvSpPr>
          <p:cNvPr id="9" name="TextBox 8">
            <a:extLst>
              <a:ext uri="{FF2B5EF4-FFF2-40B4-BE49-F238E27FC236}">
                <a16:creationId xmlns:a16="http://schemas.microsoft.com/office/drawing/2014/main" id="{D1F1712D-DF90-8C79-795B-E01B03700660}"/>
              </a:ext>
            </a:extLst>
          </p:cNvPr>
          <p:cNvSpPr txBox="1"/>
          <p:nvPr/>
        </p:nvSpPr>
        <p:spPr>
          <a:xfrm>
            <a:off x="6475956" y="1490008"/>
            <a:ext cx="3851753" cy="1938992"/>
          </a:xfrm>
          <a:prstGeom prst="rect">
            <a:avLst/>
          </a:prstGeom>
          <a:noFill/>
        </p:spPr>
        <p:txBody>
          <a:bodyPr wrap="square">
            <a:spAutoFit/>
          </a:bodyPr>
          <a:lstStyle/>
          <a:p>
            <a:pPr algn="just"/>
            <a:r>
              <a:rPr kumimoji="0" lang="en-US" sz="2400" b="0" i="0" u="none" strike="noStrike" kern="1200" cap="none" spc="-5" normalizeH="0" baseline="0" noProof="0" dirty="0">
                <a:ln>
                  <a:noFill/>
                </a:ln>
                <a:solidFill>
                  <a:prstClr val="black"/>
                </a:solidFill>
                <a:effectLst/>
                <a:uLnTx/>
                <a:uFillTx/>
                <a:latin typeface="Calibri"/>
                <a:ea typeface="+mn-ea"/>
                <a:cs typeface="Calibri"/>
              </a:rPr>
              <a:t>Someone who </a:t>
            </a:r>
            <a:r>
              <a:rPr kumimoji="0" lang="en-US" sz="2400" b="0" i="0" u="none" strike="noStrike" kern="1200" cap="none" spc="-20" normalizeH="0" baseline="0" noProof="0" dirty="0">
                <a:ln>
                  <a:noFill/>
                </a:ln>
                <a:solidFill>
                  <a:prstClr val="black"/>
                </a:solidFill>
                <a:effectLst/>
                <a:uLnTx/>
                <a:uFillTx/>
                <a:latin typeface="Calibri"/>
                <a:ea typeface="+mn-ea"/>
                <a:cs typeface="Calibri"/>
              </a:rPr>
              <a:t>was </a:t>
            </a:r>
            <a:r>
              <a:rPr kumimoji="0" lang="en-US" sz="2400" b="0" i="0" u="none" strike="noStrike" kern="1200" cap="none" spc="-890" normalizeH="0" baseline="0" noProof="0" dirty="0">
                <a:ln>
                  <a:noFill/>
                </a:ln>
                <a:solidFill>
                  <a:prstClr val="black"/>
                </a:solidFill>
                <a:effectLst/>
                <a:uLnTx/>
                <a:uFillTx/>
                <a:latin typeface="Calibri"/>
                <a:ea typeface="+mn-ea"/>
                <a:cs typeface="Calibri"/>
              </a:rPr>
              <a:t> </a:t>
            </a:r>
            <a:r>
              <a:rPr kumimoji="0" lang="en-US" sz="2400" b="0" i="0" u="none" strike="noStrike" kern="1200" cap="none" spc="-5" normalizeH="0" baseline="0" noProof="0" dirty="0">
                <a:ln>
                  <a:noFill/>
                </a:ln>
                <a:solidFill>
                  <a:prstClr val="black"/>
                </a:solidFill>
                <a:effectLst/>
                <a:uLnTx/>
                <a:uFillTx/>
                <a:latin typeface="Calibri"/>
                <a:ea typeface="+mn-ea"/>
                <a:cs typeface="Calibri"/>
              </a:rPr>
              <a:t>born</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25" normalizeH="0" baseline="0" noProof="0" dirty="0">
                <a:ln>
                  <a:noFill/>
                </a:ln>
                <a:solidFill>
                  <a:prstClr val="black"/>
                </a:solidFill>
                <a:effectLst/>
                <a:uLnTx/>
                <a:uFillTx/>
                <a:latin typeface="Calibri"/>
                <a:ea typeface="+mn-ea"/>
                <a:cs typeface="Calibri"/>
              </a:rPr>
              <a:t>before</a:t>
            </a:r>
            <a:r>
              <a:rPr kumimoji="0" lang="en-US" sz="2400" b="0" i="0" u="none" strike="noStrike" kern="1200" cap="none" spc="-5" normalizeH="0" baseline="0" noProof="0" dirty="0">
                <a:ln>
                  <a:noFill/>
                </a:ln>
                <a:solidFill>
                  <a:prstClr val="black"/>
                </a:solidFill>
                <a:effectLst/>
                <a:uLnTx/>
                <a:uFillTx/>
                <a:latin typeface="Calibri"/>
                <a:ea typeface="+mn-ea"/>
                <a:cs typeface="Calibri"/>
              </a:rPr>
              <a:t> the </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25" normalizeH="0" baseline="0" noProof="0" dirty="0">
                <a:ln>
                  <a:noFill/>
                </a:ln>
                <a:solidFill>
                  <a:prstClr val="black"/>
                </a:solidFill>
                <a:effectLst/>
                <a:uLnTx/>
                <a:uFillTx/>
                <a:latin typeface="Calibri"/>
                <a:ea typeface="+mn-ea"/>
                <a:cs typeface="Calibri"/>
              </a:rPr>
              <a:t>existence</a:t>
            </a:r>
            <a:r>
              <a:rPr kumimoji="0" lang="en-US" sz="2400" b="0" i="0" u="none" strike="noStrike" kern="1200" cap="none" spc="-10" normalizeH="0" baseline="0" noProof="0" dirty="0">
                <a:ln>
                  <a:noFill/>
                </a:ln>
                <a:solidFill>
                  <a:prstClr val="black"/>
                </a:solidFill>
                <a:effectLst/>
                <a:uLnTx/>
                <a:uFillTx/>
                <a:latin typeface="Calibri"/>
                <a:ea typeface="+mn-ea"/>
                <a:cs typeface="Calibri"/>
              </a:rPr>
              <a:t> </a:t>
            </a:r>
            <a:r>
              <a:rPr kumimoji="0" lang="en-US" sz="2400" b="0" i="0" u="none" strike="noStrike" kern="1200" cap="none" spc="-5" normalizeH="0" baseline="0" noProof="0" dirty="0">
                <a:ln>
                  <a:noFill/>
                </a:ln>
                <a:solidFill>
                  <a:prstClr val="black"/>
                </a:solidFill>
                <a:effectLst/>
                <a:uLnTx/>
                <a:uFillTx/>
                <a:latin typeface="Calibri"/>
                <a:ea typeface="+mn-ea"/>
                <a:cs typeface="Calibri"/>
              </a:rPr>
              <a:t>of</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10" normalizeH="0" baseline="0" noProof="0" dirty="0">
                <a:ln>
                  <a:noFill/>
                </a:ln>
                <a:solidFill>
                  <a:prstClr val="black"/>
                </a:solidFill>
                <a:effectLst/>
                <a:uLnTx/>
                <a:uFillTx/>
                <a:latin typeface="Calibri"/>
                <a:ea typeface="+mn-ea"/>
                <a:cs typeface="Calibri"/>
              </a:rPr>
              <a:t>digital </a:t>
            </a:r>
            <a:r>
              <a:rPr kumimoji="0" lang="en-US" sz="2400" b="0" i="0" u="none" strike="noStrike" kern="1200" cap="none" spc="-890" normalizeH="0" baseline="0" noProof="0" dirty="0">
                <a:ln>
                  <a:noFill/>
                </a:ln>
                <a:solidFill>
                  <a:prstClr val="black"/>
                </a:solidFill>
                <a:effectLst/>
                <a:uLnTx/>
                <a:uFillTx/>
                <a:latin typeface="Calibri"/>
                <a:ea typeface="+mn-ea"/>
                <a:cs typeface="Calibri"/>
              </a:rPr>
              <a:t> </a:t>
            </a:r>
            <a:r>
              <a:rPr kumimoji="0" lang="en-US" sz="2400" b="0" i="0" u="none" strike="noStrike" kern="1200" cap="none" spc="-10" normalizeH="0" baseline="0" noProof="0" dirty="0">
                <a:ln>
                  <a:noFill/>
                </a:ln>
                <a:solidFill>
                  <a:prstClr val="black"/>
                </a:solidFill>
                <a:effectLst/>
                <a:uLnTx/>
                <a:uFillTx/>
                <a:latin typeface="Calibri"/>
                <a:ea typeface="+mn-ea"/>
                <a:cs typeface="Calibri"/>
              </a:rPr>
              <a:t>technologies</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5" normalizeH="0" baseline="0" noProof="0" dirty="0">
                <a:ln>
                  <a:noFill/>
                </a:ln>
                <a:solidFill>
                  <a:prstClr val="black"/>
                </a:solidFill>
                <a:effectLst/>
                <a:uLnTx/>
                <a:uFillTx/>
                <a:latin typeface="Calibri"/>
                <a:ea typeface="+mn-ea"/>
                <a:cs typeface="Calibri"/>
              </a:rPr>
              <a:t>and </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15" normalizeH="0" baseline="0" noProof="0" dirty="0">
                <a:ln>
                  <a:noFill/>
                </a:ln>
                <a:solidFill>
                  <a:prstClr val="black"/>
                </a:solidFill>
                <a:effectLst/>
                <a:uLnTx/>
                <a:uFillTx/>
                <a:latin typeface="Calibri"/>
                <a:ea typeface="+mn-ea"/>
                <a:cs typeface="Calibri"/>
              </a:rPr>
              <a:t>adopted</a:t>
            </a:r>
            <a:r>
              <a:rPr kumimoji="0" lang="en-US" sz="2400" b="0" i="0" u="none" strike="noStrike" kern="1200" cap="none" spc="-10" normalizeH="0" baseline="0" noProof="0" dirty="0">
                <a:ln>
                  <a:noFill/>
                </a:ln>
                <a:solidFill>
                  <a:prstClr val="black"/>
                </a:solidFill>
                <a:effectLst/>
                <a:uLnTx/>
                <a:uFillTx/>
                <a:latin typeface="Calibri"/>
                <a:ea typeface="+mn-ea"/>
                <a:cs typeface="Calibri"/>
              </a:rPr>
              <a:t> </a:t>
            </a:r>
            <a:r>
              <a:rPr kumimoji="0" lang="en-US" sz="2400" b="0" i="0" u="none" strike="noStrike" kern="1200" cap="none" spc="-5" normalizeH="0" baseline="0" noProof="0" dirty="0">
                <a:ln>
                  <a:noFill/>
                </a:ln>
                <a:solidFill>
                  <a:prstClr val="black"/>
                </a:solidFill>
                <a:effectLst/>
                <a:uLnTx/>
                <a:uFillTx/>
                <a:latin typeface="Calibri"/>
                <a:ea typeface="+mn-ea"/>
                <a:cs typeface="Calibri"/>
              </a:rPr>
              <a:t>it</a:t>
            </a:r>
            <a:r>
              <a:rPr kumimoji="0" lang="en-US" sz="2400" b="0" i="0" u="none" strike="noStrike" kern="1200" cap="none" spc="-15" normalizeH="0" baseline="0" noProof="0" dirty="0">
                <a:ln>
                  <a:noFill/>
                </a:ln>
                <a:solidFill>
                  <a:prstClr val="black"/>
                </a:solidFill>
                <a:effectLst/>
                <a:uLnTx/>
                <a:uFillTx/>
                <a:latin typeface="Calibri"/>
                <a:ea typeface="+mn-ea"/>
                <a:cs typeface="Calibri"/>
              </a:rPr>
              <a:t> </a:t>
            </a:r>
            <a:r>
              <a:rPr kumimoji="0" lang="en-US" sz="2400" b="0" i="0" u="none" strike="noStrike" kern="1200" cap="none" spc="-25" normalizeH="0" baseline="0" noProof="0" dirty="0">
                <a:ln>
                  <a:noFill/>
                </a:ln>
                <a:solidFill>
                  <a:prstClr val="black"/>
                </a:solidFill>
                <a:effectLst/>
                <a:uLnTx/>
                <a:uFillTx/>
                <a:latin typeface="Calibri"/>
                <a:ea typeface="+mn-ea"/>
                <a:cs typeface="Calibri"/>
              </a:rPr>
              <a:t>to</a:t>
            </a:r>
            <a:r>
              <a:rPr kumimoji="0" lang="en-US" sz="2400" b="0" i="0" u="none" strike="noStrike" kern="1200" cap="none" spc="-15" normalizeH="0" baseline="0" noProof="0" dirty="0">
                <a:ln>
                  <a:noFill/>
                </a:ln>
                <a:solidFill>
                  <a:prstClr val="black"/>
                </a:solidFill>
                <a:effectLst/>
                <a:uLnTx/>
                <a:uFillTx/>
                <a:latin typeface="Calibri"/>
                <a:ea typeface="+mn-ea"/>
                <a:cs typeface="Calibri"/>
              </a:rPr>
              <a:t> </a:t>
            </a:r>
            <a:r>
              <a:rPr kumimoji="0" lang="en-US" sz="2400" b="0" i="0" u="none" strike="noStrike" kern="1200" cap="none" spc="-5" normalizeH="0" baseline="0" noProof="0" dirty="0">
                <a:ln>
                  <a:noFill/>
                </a:ln>
                <a:solidFill>
                  <a:prstClr val="black"/>
                </a:solidFill>
                <a:effectLst/>
                <a:uLnTx/>
                <a:uFillTx/>
                <a:latin typeface="Calibri"/>
                <a:ea typeface="+mn-ea"/>
                <a:cs typeface="Calibri"/>
              </a:rPr>
              <a:t>some </a:t>
            </a:r>
            <a:r>
              <a:rPr kumimoji="0" lang="en-US" sz="2400" b="0" i="0" u="none" strike="noStrike" kern="1200" cap="none" spc="-890" normalizeH="0" baseline="0" noProof="0" dirty="0">
                <a:ln>
                  <a:noFill/>
                </a:ln>
                <a:solidFill>
                  <a:prstClr val="black"/>
                </a:solidFill>
                <a:effectLst/>
                <a:uLnTx/>
                <a:uFillTx/>
                <a:latin typeface="Calibri"/>
                <a:ea typeface="+mn-ea"/>
                <a:cs typeface="Calibri"/>
              </a:rPr>
              <a:t> </a:t>
            </a:r>
            <a:r>
              <a:rPr kumimoji="0" lang="en-US" sz="2400" b="0" i="0" u="none" strike="noStrike" kern="1200" cap="none" spc="-30" normalizeH="0" baseline="0" noProof="0" dirty="0">
                <a:ln>
                  <a:noFill/>
                </a:ln>
                <a:solidFill>
                  <a:prstClr val="black"/>
                </a:solidFill>
                <a:effectLst/>
                <a:uLnTx/>
                <a:uFillTx/>
                <a:latin typeface="Calibri"/>
                <a:ea typeface="+mn-ea"/>
                <a:cs typeface="Calibri"/>
              </a:rPr>
              <a:t>extent</a:t>
            </a:r>
            <a:r>
              <a:rPr kumimoji="0" lang="en-US" sz="2400" b="0" i="0" u="none" strike="noStrike" kern="1200" cap="none" spc="-15" normalizeH="0" baseline="0" noProof="0" dirty="0">
                <a:ln>
                  <a:noFill/>
                </a:ln>
                <a:solidFill>
                  <a:prstClr val="black"/>
                </a:solidFill>
                <a:effectLst/>
                <a:uLnTx/>
                <a:uFillTx/>
                <a:latin typeface="Calibri"/>
                <a:ea typeface="+mn-ea"/>
                <a:cs typeface="Calibri"/>
              </a:rPr>
              <a:t> </a:t>
            </a:r>
            <a:r>
              <a:rPr kumimoji="0" lang="en-US" sz="2400" b="0" i="0" u="none" strike="noStrike" kern="1200" cap="none" spc="-25" normalizeH="0" baseline="0" noProof="0" dirty="0">
                <a:ln>
                  <a:noFill/>
                </a:ln>
                <a:solidFill>
                  <a:prstClr val="black"/>
                </a:solidFill>
                <a:effectLst/>
                <a:uLnTx/>
                <a:uFillTx/>
                <a:latin typeface="Calibri"/>
                <a:ea typeface="+mn-ea"/>
                <a:cs typeface="Calibri"/>
              </a:rPr>
              <a:t>later</a:t>
            </a:r>
            <a:r>
              <a:rPr kumimoji="0" lang="en-US" sz="2400" b="0" i="0" u="none" strike="noStrike" kern="1200" cap="none" spc="-5" normalizeH="0" baseline="0" noProof="0" dirty="0">
                <a:ln>
                  <a:noFill/>
                </a:ln>
                <a:solidFill>
                  <a:prstClr val="black"/>
                </a:solidFill>
                <a:effectLst/>
                <a:uLnTx/>
                <a:uFillTx/>
                <a:latin typeface="Calibri"/>
                <a:ea typeface="+mn-ea"/>
                <a:cs typeface="Calibri"/>
              </a:rPr>
              <a:t> in</a:t>
            </a:r>
            <a:r>
              <a:rPr kumimoji="0" lang="en-US" sz="2400" b="0" i="0" u="none" strike="noStrike" kern="1200" cap="none" spc="0" normalizeH="0" baseline="0" noProof="0" dirty="0">
                <a:ln>
                  <a:noFill/>
                </a:ln>
                <a:solidFill>
                  <a:prstClr val="black"/>
                </a:solidFill>
                <a:effectLst/>
                <a:uLnTx/>
                <a:uFillTx/>
                <a:latin typeface="Calibri"/>
                <a:ea typeface="+mn-ea"/>
                <a:cs typeface="Calibri"/>
              </a:rPr>
              <a:t> </a:t>
            </a:r>
            <a:r>
              <a:rPr kumimoji="0" lang="en-US" sz="2400" b="0" i="0" u="none" strike="noStrike" kern="1200" cap="none" spc="-20" normalizeH="0" baseline="0" noProof="0" dirty="0">
                <a:ln>
                  <a:noFill/>
                </a:ln>
                <a:solidFill>
                  <a:prstClr val="black"/>
                </a:solidFill>
                <a:effectLst/>
                <a:uLnTx/>
                <a:uFillTx/>
                <a:latin typeface="Calibri"/>
                <a:ea typeface="+mn-ea"/>
                <a:cs typeface="Calibri"/>
              </a:rPr>
              <a:t>life. </a:t>
            </a:r>
            <a:r>
              <a:rPr kumimoji="0" lang="en-US" sz="2400" b="0" i="0" u="none" strike="noStrike" kern="1200" cap="none" spc="-15" normalizeH="0" baseline="0" noProof="0" dirty="0">
                <a:ln>
                  <a:noFill/>
                </a:ln>
                <a:solidFill>
                  <a:prstClr val="black"/>
                </a:solidFill>
                <a:effectLst/>
                <a:uLnTx/>
                <a:uFillTx/>
                <a:latin typeface="Calibri"/>
                <a:ea typeface="+mn-ea"/>
                <a:cs typeface="Calibri"/>
              </a:rPr>
              <a:t> </a:t>
            </a:r>
            <a:r>
              <a:rPr kumimoji="0" lang="en-US" sz="2000" b="0" i="0" u="none" strike="noStrike" kern="1200" cap="none" spc="0" normalizeH="0" baseline="0" noProof="0" dirty="0">
                <a:ln>
                  <a:noFill/>
                </a:ln>
                <a:solidFill>
                  <a:prstClr val="black"/>
                </a:solidFill>
                <a:effectLst/>
                <a:uLnTx/>
                <a:uFillTx/>
                <a:latin typeface="Calibri"/>
                <a:ea typeface="+mn-ea"/>
                <a:cs typeface="Calibri"/>
              </a:rPr>
              <a:t>(Urban</a:t>
            </a:r>
            <a:r>
              <a:rPr kumimoji="0" lang="en-US" sz="2000" b="0" i="0" u="none" strike="noStrike" kern="1200" cap="none" spc="-35" normalizeH="0" baseline="0" noProof="0" dirty="0">
                <a:ln>
                  <a:noFill/>
                </a:ln>
                <a:solidFill>
                  <a:prstClr val="black"/>
                </a:solidFill>
                <a:effectLst/>
                <a:uLnTx/>
                <a:uFillTx/>
                <a:latin typeface="Calibri"/>
                <a:ea typeface="+mn-ea"/>
                <a:cs typeface="Calibri"/>
              </a:rPr>
              <a:t> </a:t>
            </a:r>
            <a:r>
              <a:rPr kumimoji="0" lang="en-US" sz="2000" b="0" i="0" u="none" strike="noStrike" kern="1200" cap="none" spc="-5" normalizeH="0" baseline="0" noProof="0" dirty="0">
                <a:ln>
                  <a:noFill/>
                </a:ln>
                <a:solidFill>
                  <a:prstClr val="black"/>
                </a:solidFill>
                <a:effectLst/>
                <a:uLnTx/>
                <a:uFillTx/>
                <a:latin typeface="Calibri"/>
                <a:ea typeface="+mn-ea"/>
                <a:cs typeface="Calibri"/>
              </a:rPr>
              <a:t>Dictionary</a:t>
            </a:r>
            <a:endParaRPr lang="en-US" sz="1200" dirty="0"/>
          </a:p>
        </p:txBody>
      </p:sp>
      <p:pic>
        <p:nvPicPr>
          <p:cNvPr id="10" name="object 5">
            <a:extLst>
              <a:ext uri="{FF2B5EF4-FFF2-40B4-BE49-F238E27FC236}">
                <a16:creationId xmlns:a16="http://schemas.microsoft.com/office/drawing/2014/main" id="{77424A1F-7F6F-BB2D-FADC-64899857B420}"/>
              </a:ext>
            </a:extLst>
          </p:cNvPr>
          <p:cNvPicPr/>
          <p:nvPr/>
        </p:nvPicPr>
        <p:blipFill>
          <a:blip r:embed="rId4" cstate="print"/>
          <a:stretch>
            <a:fillRect/>
          </a:stretch>
        </p:blipFill>
        <p:spPr>
          <a:xfrm>
            <a:off x="5311036" y="3645074"/>
            <a:ext cx="5686815" cy="3281820"/>
          </a:xfrm>
          <a:prstGeom prst="rect">
            <a:avLst/>
          </a:prstGeom>
        </p:spPr>
      </p:pic>
    </p:spTree>
    <p:extLst>
      <p:ext uri="{BB962C8B-B14F-4D97-AF65-F5344CB8AC3E}">
        <p14:creationId xmlns:p14="http://schemas.microsoft.com/office/powerpoint/2010/main" val="3385426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1446756" y="990600"/>
            <a:ext cx="8535445" cy="4927948"/>
          </a:xfrm>
        </p:spPr>
        <p:txBody>
          <a:bodyPr>
            <a:noAutofit/>
          </a:bodyPr>
          <a:lstStyle/>
          <a:p>
            <a:pPr marL="82153" indent="0" algn="just">
              <a:buNone/>
            </a:pPr>
            <a:r>
              <a:rPr lang="en-US" sz="2400" b="1" dirty="0"/>
              <a:t>Technology Driven University :</a:t>
            </a:r>
          </a:p>
          <a:p>
            <a:pPr marL="82153" indent="0" algn="just">
              <a:buNone/>
            </a:pPr>
            <a:r>
              <a:rPr lang="en-US" sz="2400" b="1" i="1" dirty="0">
                <a:solidFill>
                  <a:srgbClr val="002060"/>
                </a:solidFill>
              </a:rPr>
              <a:t>Teaching and  E-Learning </a:t>
            </a:r>
            <a:r>
              <a:rPr lang="en-US" sz="2400" b="1" i="1" dirty="0"/>
              <a:t>-  </a:t>
            </a:r>
            <a:r>
              <a:rPr lang="en-US" sz="2000" dirty="0"/>
              <a:t>Pedagogy</a:t>
            </a:r>
            <a:r>
              <a:rPr lang="en-US" sz="2000" i="1" dirty="0"/>
              <a:t>,</a:t>
            </a:r>
            <a:r>
              <a:rPr lang="en-US" sz="2000" b="1" i="1" dirty="0"/>
              <a:t> </a:t>
            </a:r>
            <a:r>
              <a:rPr lang="en-US" sz="2000" dirty="0"/>
              <a:t>Academic Records</a:t>
            </a:r>
            <a:endParaRPr lang="en-US" sz="2400" dirty="0"/>
          </a:p>
          <a:p>
            <a:pPr marL="82153" indent="0" algn="just">
              <a:buNone/>
            </a:pPr>
            <a:r>
              <a:rPr lang="en-US" sz="2400" b="1" i="1" dirty="0">
                <a:solidFill>
                  <a:srgbClr val="002060"/>
                </a:solidFill>
              </a:rPr>
              <a:t>Administration / Meetings</a:t>
            </a:r>
            <a:r>
              <a:rPr lang="en-US" sz="2400" b="1" i="1" dirty="0">
                <a:solidFill>
                  <a:srgbClr val="FF0000"/>
                </a:solidFill>
              </a:rPr>
              <a:t> </a:t>
            </a:r>
            <a:r>
              <a:rPr lang="en-US" sz="2000" b="1" i="1" dirty="0">
                <a:solidFill>
                  <a:srgbClr val="FF0000"/>
                </a:solidFill>
              </a:rPr>
              <a:t>–</a:t>
            </a:r>
          </a:p>
          <a:p>
            <a:pPr marL="623491" lvl="1" indent="-285750" algn="just">
              <a:buFont typeface="Arial" panose="020B0604020202020204" pitchFamily="34" charset="0"/>
              <a:buChar char="•"/>
            </a:pPr>
            <a:r>
              <a:rPr lang="en-US" sz="1600" b="1" i="1" dirty="0">
                <a:solidFill>
                  <a:srgbClr val="FF0000"/>
                </a:solidFill>
              </a:rPr>
              <a:t> </a:t>
            </a:r>
            <a:r>
              <a:rPr lang="en-US" sz="1800" dirty="0"/>
              <a:t>Governing Council,</a:t>
            </a:r>
          </a:p>
          <a:p>
            <a:pPr marL="623491" lvl="1" indent="-285750" algn="just">
              <a:buFont typeface="Arial" panose="020B0604020202020204" pitchFamily="34" charset="0"/>
              <a:buChar char="•"/>
            </a:pPr>
            <a:r>
              <a:rPr lang="en-US" sz="1800" dirty="0"/>
              <a:t> Senate, </a:t>
            </a:r>
          </a:p>
          <a:p>
            <a:pPr marL="623491" lvl="1" indent="-285750" algn="just">
              <a:buFont typeface="Arial" panose="020B0604020202020204" pitchFamily="34" charset="0"/>
              <a:buChar char="•"/>
            </a:pPr>
            <a:r>
              <a:rPr lang="en-US" sz="1800" dirty="0"/>
              <a:t> Management,</a:t>
            </a:r>
          </a:p>
          <a:p>
            <a:pPr marL="623491" lvl="1" indent="-285750" algn="just">
              <a:buFont typeface="Arial" panose="020B0604020202020204" pitchFamily="34" charset="0"/>
              <a:buChar char="•"/>
            </a:pPr>
            <a:r>
              <a:rPr lang="en-US" sz="1800" dirty="0"/>
              <a:t> Boards- Faculties &amp; Statutory ; </a:t>
            </a:r>
          </a:p>
          <a:p>
            <a:pPr marL="623491" lvl="1" indent="-285750" algn="just">
              <a:buFont typeface="Arial" panose="020B0604020202020204" pitchFamily="34" charset="0"/>
              <a:buChar char="•"/>
            </a:pPr>
            <a:r>
              <a:rPr lang="en-US" sz="1800" dirty="0"/>
              <a:t>Committees- Statutory &amp; </a:t>
            </a:r>
            <a:r>
              <a:rPr lang="en-US" sz="1800" dirty="0" err="1"/>
              <a:t>Adhoc</a:t>
            </a:r>
            <a:r>
              <a:rPr lang="en-US" sz="1800" dirty="0"/>
              <a:t>, </a:t>
            </a:r>
          </a:p>
          <a:p>
            <a:pPr marL="623491" lvl="1" indent="-285750" algn="just">
              <a:buFont typeface="Arial" panose="020B0604020202020204" pitchFamily="34" charset="0"/>
              <a:buChar char="•"/>
            </a:pPr>
            <a:r>
              <a:rPr lang="en-US" sz="1800" dirty="0"/>
              <a:t> Congregation, </a:t>
            </a:r>
          </a:p>
          <a:p>
            <a:pPr marL="623491" lvl="1" indent="-285750" algn="just">
              <a:buFont typeface="Arial" panose="020B0604020202020204" pitchFamily="34" charset="0"/>
              <a:buChar char="•"/>
            </a:pPr>
            <a:r>
              <a:rPr lang="en-US" sz="1800" dirty="0"/>
              <a:t>Convocation,</a:t>
            </a:r>
          </a:p>
          <a:p>
            <a:pPr marL="623491" lvl="1" indent="-285750" algn="just">
              <a:buFont typeface="Arial" panose="020B0604020202020204" pitchFamily="34" charset="0"/>
              <a:buChar char="•"/>
            </a:pPr>
            <a:r>
              <a:rPr lang="en-US" sz="1800" dirty="0"/>
              <a:t> Alumni, Congress, </a:t>
            </a:r>
          </a:p>
          <a:p>
            <a:pPr marL="623491" lvl="1" indent="-285750" algn="just">
              <a:buFont typeface="Arial" panose="020B0604020202020204" pitchFamily="34" charset="0"/>
              <a:buChar char="•"/>
            </a:pPr>
            <a:r>
              <a:rPr lang="en-US" sz="1800" dirty="0"/>
              <a:t>Cooperative Societies</a:t>
            </a:r>
          </a:p>
          <a:p>
            <a:pPr marL="82153" indent="0" algn="just">
              <a:buNone/>
            </a:pPr>
            <a:r>
              <a:rPr lang="en-US" sz="2000" b="1" i="1" dirty="0">
                <a:solidFill>
                  <a:srgbClr val="002060"/>
                </a:solidFill>
              </a:rPr>
              <a:t>Security/Crime Control </a:t>
            </a:r>
            <a:r>
              <a:rPr lang="en-US" sz="2000" b="1" i="1" dirty="0">
                <a:solidFill>
                  <a:srgbClr val="FF0000"/>
                </a:solidFill>
              </a:rPr>
              <a:t>– </a:t>
            </a:r>
            <a:r>
              <a:rPr lang="en-US" sz="2000" dirty="0"/>
              <a:t>e Surveillance</a:t>
            </a:r>
          </a:p>
          <a:p>
            <a:pPr marL="82153" indent="0" algn="just">
              <a:buNone/>
            </a:pPr>
            <a:r>
              <a:rPr lang="en-US" sz="2000" b="1" i="1" dirty="0">
                <a:solidFill>
                  <a:srgbClr val="002060"/>
                </a:solidFill>
              </a:rPr>
              <a:t>Elections </a:t>
            </a:r>
            <a:r>
              <a:rPr lang="en-US" sz="2000" b="1" i="1" dirty="0">
                <a:solidFill>
                  <a:srgbClr val="FF0000"/>
                </a:solidFill>
              </a:rPr>
              <a:t>- </a:t>
            </a:r>
            <a:r>
              <a:rPr lang="en-US" sz="2000" dirty="0"/>
              <a:t>Students, Senate, Council</a:t>
            </a:r>
          </a:p>
          <a:p>
            <a:pPr marL="82153" indent="0" algn="just">
              <a:buNone/>
            </a:pPr>
            <a:r>
              <a:rPr lang="en-US" sz="2000" b="1" i="1" dirty="0">
                <a:solidFill>
                  <a:srgbClr val="002060"/>
                </a:solidFill>
              </a:rPr>
              <a:t>Communication Unit </a:t>
            </a:r>
            <a:r>
              <a:rPr lang="en-US" sz="2000" b="1" i="1" dirty="0">
                <a:solidFill>
                  <a:srgbClr val="FF0000"/>
                </a:solidFill>
              </a:rPr>
              <a:t>- </a:t>
            </a:r>
            <a:r>
              <a:rPr lang="en-US" sz="2000" dirty="0"/>
              <a:t>News Flash, Campus News, Website</a:t>
            </a:r>
          </a:p>
        </p:txBody>
      </p:sp>
      <p:sp>
        <p:nvSpPr>
          <p:cNvPr id="2" name="Title 1"/>
          <p:cNvSpPr>
            <a:spLocks noGrp="1"/>
          </p:cNvSpPr>
          <p:nvPr>
            <p:ph type="title"/>
          </p:nvPr>
        </p:nvSpPr>
        <p:spPr>
          <a:xfrm>
            <a:off x="1948330" y="274638"/>
            <a:ext cx="8033871" cy="715962"/>
          </a:xfrm>
        </p:spPr>
        <p:txBody>
          <a:bodyPr>
            <a:normAutofit/>
          </a:bodyPr>
          <a:lstStyle/>
          <a:p>
            <a:r>
              <a:rPr lang="en-GB" sz="3300" dirty="0">
                <a:solidFill>
                  <a:schemeClr val="accent4"/>
                </a:solidFill>
                <a:latin typeface="Lucida Sans Unicode"/>
              </a:rPr>
              <a:t> e-Governance –Future Ready UNILAG</a:t>
            </a:r>
            <a:endParaRPr lang="en-GB" sz="3300" dirty="0">
              <a:solidFill>
                <a:schemeClr val="accent4"/>
              </a:solidFill>
            </a:endParaRPr>
          </a:p>
        </p:txBody>
      </p:sp>
      <p:pic>
        <p:nvPicPr>
          <p:cNvPr id="6" name="Picture 5">
            <a:extLst>
              <a:ext uri="{FF2B5EF4-FFF2-40B4-BE49-F238E27FC236}">
                <a16:creationId xmlns:a16="http://schemas.microsoft.com/office/drawing/2014/main" id="{40907383-8B86-E0C8-C707-0518515A425D}"/>
              </a:ext>
            </a:extLst>
          </p:cNvPr>
          <p:cNvPicPr>
            <a:picLocks noChangeAspect="1"/>
          </p:cNvPicPr>
          <p:nvPr/>
        </p:nvPicPr>
        <p:blipFill>
          <a:blip r:embed="rId2"/>
          <a:stretch>
            <a:fillRect/>
          </a:stretch>
        </p:blipFill>
        <p:spPr>
          <a:xfrm>
            <a:off x="9093895" y="1909047"/>
            <a:ext cx="2899775" cy="3556587"/>
          </a:xfrm>
          <a:prstGeom prst="rect">
            <a:avLst/>
          </a:prstGeom>
        </p:spPr>
      </p:pic>
    </p:spTree>
    <p:extLst>
      <p:ext uri="{BB962C8B-B14F-4D97-AF65-F5344CB8AC3E}">
        <p14:creationId xmlns:p14="http://schemas.microsoft.com/office/powerpoint/2010/main" val="9729946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A7CD713-A1D4-A280-DFFA-F4DAED23DBB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67317"/>
            <a:ext cx="12111592" cy="7023489"/>
          </a:xfrm>
        </p:spPr>
      </p:pic>
      <p:sp>
        <p:nvSpPr>
          <p:cNvPr id="3" name="Title 2">
            <a:extLst>
              <a:ext uri="{FF2B5EF4-FFF2-40B4-BE49-F238E27FC236}">
                <a16:creationId xmlns:a16="http://schemas.microsoft.com/office/drawing/2014/main" id="{56D35BD9-28DD-F2BE-DEA2-F9A7327220B2}"/>
              </a:ext>
            </a:extLst>
          </p:cNvPr>
          <p:cNvSpPr>
            <a:spLocks noGrp="1"/>
          </p:cNvSpPr>
          <p:nvPr>
            <p:ph type="title"/>
          </p:nvPr>
        </p:nvSpPr>
        <p:spPr/>
        <p:txBody>
          <a:bodyPr>
            <a:normAutofit fontScale="90000"/>
          </a:bodyPr>
          <a:lstStyle/>
          <a:p>
            <a:br>
              <a:rPr lang="en-US" dirty="0"/>
            </a:br>
            <a:endParaRPr lang="en-US" dirty="0"/>
          </a:p>
        </p:txBody>
      </p:sp>
    </p:spTree>
    <p:extLst>
      <p:ext uri="{BB962C8B-B14F-4D97-AF65-F5344CB8AC3E}">
        <p14:creationId xmlns:p14="http://schemas.microsoft.com/office/powerpoint/2010/main" val="6590131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2A9578-92EA-AC54-E54B-E0FD6EE986AE}"/>
              </a:ext>
            </a:extLst>
          </p:cNvPr>
          <p:cNvSpPr>
            <a:spLocks noGrp="1"/>
          </p:cNvSpPr>
          <p:nvPr>
            <p:ph idx="1"/>
          </p:nvPr>
        </p:nvSpPr>
        <p:spPr/>
        <p:txBody>
          <a:bodyPr/>
          <a:lstStyle/>
          <a:p>
            <a:endParaRPr lang="en-US" dirty="0">
              <a:solidFill>
                <a:srgbClr val="FF0000"/>
              </a:solidFill>
            </a:endParaRPr>
          </a:p>
          <a:p>
            <a:endParaRPr lang="en-US" sz="2400" dirty="0">
              <a:solidFill>
                <a:srgbClr val="FF0000"/>
              </a:solidFill>
              <a:latin typeface="Arial" panose="020B0604020202020204" pitchFamily="34" charset="0"/>
              <a:cs typeface="Arial" panose="020B0604020202020204" pitchFamily="34" charset="0"/>
            </a:endParaRPr>
          </a:p>
          <a:p>
            <a:endParaRPr lang="en-US" sz="2400" dirty="0">
              <a:solidFill>
                <a:srgbClr val="FF0000"/>
              </a:solidFill>
              <a:latin typeface="Arial" panose="020B0604020202020204" pitchFamily="34" charset="0"/>
              <a:cs typeface="Arial" panose="020B0604020202020204" pitchFamily="34" charset="0"/>
            </a:endParaRPr>
          </a:p>
          <a:p>
            <a:pPr marL="109537" indent="0">
              <a:buNone/>
            </a:pPr>
            <a:endParaRPr lang="en-US" sz="2400" dirty="0">
              <a:solidFill>
                <a:srgbClr val="FF0000"/>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FAF37478-44F9-3CB8-C603-F60D9AD21ABF}"/>
              </a:ext>
            </a:extLst>
          </p:cNvPr>
          <p:cNvSpPr>
            <a:spLocks noGrp="1"/>
          </p:cNvSpPr>
          <p:nvPr>
            <p:ph type="title"/>
          </p:nvPr>
        </p:nvSpPr>
        <p:spPr>
          <a:xfrm>
            <a:off x="609600" y="338138"/>
            <a:ext cx="7368209" cy="1143000"/>
          </a:xfrm>
        </p:spPr>
        <p:txBody>
          <a:bodyPr>
            <a:normAutofit fontScale="90000"/>
          </a:bodyPr>
          <a:lstStyle/>
          <a:p>
            <a:br>
              <a:rPr lang="en-US" dirty="0">
                <a:solidFill>
                  <a:srgbClr val="0070C0"/>
                </a:solidFill>
              </a:rPr>
            </a:br>
            <a:endParaRPr lang="en-US" dirty="0"/>
          </a:p>
        </p:txBody>
      </p:sp>
      <p:pic>
        <p:nvPicPr>
          <p:cNvPr id="8" name="Picture 7">
            <a:extLst>
              <a:ext uri="{FF2B5EF4-FFF2-40B4-BE49-F238E27FC236}">
                <a16:creationId xmlns:a16="http://schemas.microsoft.com/office/drawing/2014/main" id="{31B010B2-145A-9A4D-4E25-EBF8D9D479ED}"/>
              </a:ext>
            </a:extLst>
          </p:cNvPr>
          <p:cNvPicPr>
            <a:picLocks noChangeAspect="1"/>
          </p:cNvPicPr>
          <p:nvPr/>
        </p:nvPicPr>
        <p:blipFill>
          <a:blip r:embed="rId2"/>
          <a:stretch>
            <a:fillRect/>
          </a:stretch>
        </p:blipFill>
        <p:spPr>
          <a:xfrm>
            <a:off x="3071685" y="112734"/>
            <a:ext cx="9053509" cy="6131491"/>
          </a:xfrm>
          <a:prstGeom prst="rect">
            <a:avLst/>
          </a:prstGeom>
        </p:spPr>
      </p:pic>
    </p:spTree>
    <p:extLst>
      <p:ext uri="{BB962C8B-B14F-4D97-AF65-F5344CB8AC3E}">
        <p14:creationId xmlns:p14="http://schemas.microsoft.com/office/powerpoint/2010/main" val="9632151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2A9578-92EA-AC54-E54B-E0FD6EE986AE}"/>
              </a:ext>
            </a:extLst>
          </p:cNvPr>
          <p:cNvSpPr>
            <a:spLocks noGrp="1"/>
          </p:cNvSpPr>
          <p:nvPr>
            <p:ph idx="1"/>
          </p:nvPr>
        </p:nvSpPr>
        <p:spPr/>
        <p:txBody>
          <a:bodyPr/>
          <a:lstStyle/>
          <a:p>
            <a:endParaRPr lang="en-US" dirty="0">
              <a:solidFill>
                <a:srgbClr val="FF0000"/>
              </a:solidFill>
            </a:endParaRPr>
          </a:p>
          <a:p>
            <a:pPr marL="109537" indent="0">
              <a:buNone/>
            </a:pPr>
            <a:r>
              <a:rPr lang="en-US" sz="2400" dirty="0">
                <a:solidFill>
                  <a:srgbClr val="FF0000"/>
                </a:solidFill>
                <a:latin typeface="Arial" panose="020B0604020202020204" pitchFamily="34" charset="0"/>
                <a:cs typeface="Arial" panose="020B0604020202020204" pitchFamily="34" charset="0"/>
              </a:rPr>
              <a:t> </a:t>
            </a:r>
            <a:r>
              <a:rPr lang="en-US" sz="2400" b="1" i="1" dirty="0">
                <a:latin typeface="Arial" panose="020B0604020202020204" pitchFamily="34" charset="0"/>
                <a:cs typeface="Arial" panose="020B0604020202020204" pitchFamily="34" charset="0"/>
              </a:rPr>
              <a:t>The new HOD finds the predecessor had committed all funds for the rest academic year. </a:t>
            </a:r>
          </a:p>
          <a:p>
            <a:endParaRPr lang="en-US" sz="2400" dirty="0">
              <a:solidFill>
                <a:srgbClr val="FF0000"/>
              </a:solidFill>
              <a:latin typeface="Arial" panose="020B0604020202020204" pitchFamily="34" charset="0"/>
              <a:cs typeface="Arial" panose="020B0604020202020204" pitchFamily="34" charset="0"/>
            </a:endParaRPr>
          </a:p>
          <a:p>
            <a:endParaRPr lang="en-US" sz="2400" dirty="0">
              <a:solidFill>
                <a:srgbClr val="FF0000"/>
              </a:solidFill>
              <a:latin typeface="Arial" panose="020B0604020202020204" pitchFamily="34" charset="0"/>
              <a:cs typeface="Arial" panose="020B0604020202020204" pitchFamily="34" charset="0"/>
            </a:endParaRPr>
          </a:p>
          <a:p>
            <a:pPr marL="109537" indent="0">
              <a:buNone/>
            </a:pPr>
            <a:endParaRPr lang="en-US" sz="2400" dirty="0">
              <a:solidFill>
                <a:srgbClr val="FF0000"/>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FAF37478-44F9-3CB8-C603-F60D9AD21ABF}"/>
              </a:ext>
            </a:extLst>
          </p:cNvPr>
          <p:cNvSpPr>
            <a:spLocks noGrp="1"/>
          </p:cNvSpPr>
          <p:nvPr>
            <p:ph type="title"/>
          </p:nvPr>
        </p:nvSpPr>
        <p:spPr>
          <a:xfrm>
            <a:off x="609600" y="338138"/>
            <a:ext cx="7368209" cy="1143000"/>
          </a:xfrm>
        </p:spPr>
        <p:txBody>
          <a:bodyPr>
            <a:normAutofit fontScale="90000"/>
          </a:bodyPr>
          <a:lstStyle/>
          <a:p>
            <a:br>
              <a:rPr lang="en-US" dirty="0">
                <a:solidFill>
                  <a:srgbClr val="0070C0"/>
                </a:solidFill>
              </a:rPr>
            </a:br>
            <a:r>
              <a:rPr lang="en-US" sz="3100" dirty="0">
                <a:solidFill>
                  <a:srgbClr val="0070C0"/>
                </a:solidFill>
              </a:rPr>
              <a:t>Beyond The Philosophical....Case Studies--1</a:t>
            </a:r>
            <a:br>
              <a:rPr lang="en-US" dirty="0"/>
            </a:br>
            <a:endParaRPr lang="en-US" dirty="0"/>
          </a:p>
        </p:txBody>
      </p:sp>
    </p:spTree>
    <p:extLst>
      <p:ext uri="{BB962C8B-B14F-4D97-AF65-F5344CB8AC3E}">
        <p14:creationId xmlns:p14="http://schemas.microsoft.com/office/powerpoint/2010/main" val="21479219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2A9578-92EA-AC54-E54B-E0FD6EE986AE}"/>
              </a:ext>
            </a:extLst>
          </p:cNvPr>
          <p:cNvSpPr>
            <a:spLocks noGrp="1"/>
          </p:cNvSpPr>
          <p:nvPr>
            <p:ph idx="1"/>
          </p:nvPr>
        </p:nvSpPr>
        <p:spPr/>
        <p:txBody>
          <a:bodyPr/>
          <a:lstStyle/>
          <a:p>
            <a:pPr marL="109537" indent="0">
              <a:buNone/>
            </a:pPr>
            <a:endParaRPr lang="en-US" sz="2400" dirty="0">
              <a:solidFill>
                <a:srgbClr val="FF0000"/>
              </a:solidFill>
              <a:latin typeface="Arial" panose="020B0604020202020204" pitchFamily="34" charset="0"/>
              <a:cs typeface="Arial" panose="020B0604020202020204" pitchFamily="34" charset="0"/>
            </a:endParaRPr>
          </a:p>
          <a:p>
            <a:pPr marL="109537" indent="0" algn="just">
              <a:lnSpc>
                <a:spcPct val="150000"/>
              </a:lnSpc>
              <a:buNone/>
            </a:pPr>
            <a:r>
              <a:rPr lang="en-US" sz="2400" dirty="0">
                <a:solidFill>
                  <a:srgbClr val="FF0000"/>
                </a:solidFill>
                <a:latin typeface="Arial" panose="020B0604020202020204" pitchFamily="34" charset="0"/>
                <a:cs typeface="Arial" panose="020B0604020202020204" pitchFamily="34" charset="0"/>
              </a:rPr>
              <a:t> </a:t>
            </a:r>
            <a:r>
              <a:rPr lang="en-US" sz="2400" b="1" i="1" dirty="0">
                <a:latin typeface="Arial" panose="020B0604020202020204" pitchFamily="34" charset="0"/>
                <a:cs typeface="Arial" panose="020B0604020202020204" pitchFamily="34" charset="0"/>
              </a:rPr>
              <a:t>A highly-liked Departmental Secretary was involved in examination malpractice through sale of questions to selected students. This was established when a Lecturer in the department caught a student in an exam with prepared answer sheets. The general feeling of members of the department was that the matter should be dealt with at the departmental level with the Secretary seriously warned while HOD should seek his transfer</a:t>
            </a:r>
          </a:p>
          <a:p>
            <a:endParaRPr lang="en-US" sz="2400" dirty="0">
              <a:solidFill>
                <a:srgbClr val="FF0000"/>
              </a:solidFill>
              <a:latin typeface="Arial" panose="020B0604020202020204" pitchFamily="34" charset="0"/>
              <a:cs typeface="Arial" panose="020B0604020202020204" pitchFamily="34" charset="0"/>
            </a:endParaRPr>
          </a:p>
          <a:p>
            <a:pPr marL="109537" indent="0">
              <a:buNone/>
            </a:pPr>
            <a:endParaRPr lang="en-US" sz="2400" dirty="0">
              <a:solidFill>
                <a:srgbClr val="FF0000"/>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FAF37478-44F9-3CB8-C603-F60D9AD21ABF}"/>
              </a:ext>
            </a:extLst>
          </p:cNvPr>
          <p:cNvSpPr>
            <a:spLocks noGrp="1"/>
          </p:cNvSpPr>
          <p:nvPr>
            <p:ph type="title"/>
          </p:nvPr>
        </p:nvSpPr>
        <p:spPr>
          <a:xfrm>
            <a:off x="609600" y="338138"/>
            <a:ext cx="7368209" cy="1143000"/>
          </a:xfrm>
        </p:spPr>
        <p:txBody>
          <a:bodyPr>
            <a:normAutofit fontScale="90000"/>
          </a:bodyPr>
          <a:lstStyle/>
          <a:p>
            <a:br>
              <a:rPr lang="en-US" dirty="0">
                <a:solidFill>
                  <a:srgbClr val="0070C0"/>
                </a:solidFill>
              </a:rPr>
            </a:br>
            <a:r>
              <a:rPr lang="en-US" sz="3100" dirty="0">
                <a:solidFill>
                  <a:srgbClr val="0070C0"/>
                </a:solidFill>
              </a:rPr>
              <a:t>Beyond The Philosophical....Case Studies--2</a:t>
            </a:r>
            <a:br>
              <a:rPr lang="en-US" dirty="0"/>
            </a:br>
            <a:endParaRPr lang="en-US" dirty="0"/>
          </a:p>
        </p:txBody>
      </p:sp>
    </p:spTree>
    <p:extLst>
      <p:ext uri="{BB962C8B-B14F-4D97-AF65-F5344CB8AC3E}">
        <p14:creationId xmlns:p14="http://schemas.microsoft.com/office/powerpoint/2010/main" val="17818513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34E0A-3780-FF8E-73E8-ECD736281411}"/>
              </a:ext>
            </a:extLst>
          </p:cNvPr>
          <p:cNvSpPr>
            <a:spLocks noGrp="1"/>
          </p:cNvSpPr>
          <p:nvPr>
            <p:ph type="title"/>
          </p:nvPr>
        </p:nvSpPr>
        <p:spPr>
          <a:xfrm>
            <a:off x="720247" y="274638"/>
            <a:ext cx="10916431" cy="868362"/>
          </a:xfrm>
        </p:spPr>
        <p:txBody>
          <a:bodyPr>
            <a:noAutofit/>
          </a:bodyPr>
          <a:lstStyle/>
          <a:p>
            <a:pPr eaLnBrk="1" fontAlgn="auto" hangingPunct="1">
              <a:spcAft>
                <a:spcPts val="0"/>
              </a:spcAft>
              <a:defRPr/>
            </a:pPr>
            <a:r>
              <a:rPr lang="en-US" sz="3200" dirty="0">
                <a:solidFill>
                  <a:srgbClr val="0070C0"/>
                </a:solidFill>
              </a:rPr>
              <a:t>University Governance  and Ethics - CONCLUSION</a:t>
            </a:r>
            <a:endParaRPr lang="en-US" sz="3200" dirty="0">
              <a:solidFill>
                <a:srgbClr val="002060"/>
              </a:solidFill>
            </a:endParaRPr>
          </a:p>
        </p:txBody>
      </p:sp>
      <p:pic>
        <p:nvPicPr>
          <p:cNvPr id="4" name="Picture 3">
            <a:extLst>
              <a:ext uri="{FF2B5EF4-FFF2-40B4-BE49-F238E27FC236}">
                <a16:creationId xmlns:a16="http://schemas.microsoft.com/office/drawing/2014/main" id="{F37DCF67-DC33-8BC1-1D24-24CB15A35E27}"/>
              </a:ext>
            </a:extLst>
          </p:cNvPr>
          <p:cNvPicPr>
            <a:picLocks noChangeAspect="1"/>
          </p:cNvPicPr>
          <p:nvPr/>
        </p:nvPicPr>
        <p:blipFill>
          <a:blip r:embed="rId3"/>
          <a:stretch>
            <a:fillRect/>
          </a:stretch>
        </p:blipFill>
        <p:spPr>
          <a:xfrm>
            <a:off x="0" y="1440493"/>
            <a:ext cx="12192000" cy="5417507"/>
          </a:xfrm>
          <a:prstGeom prst="rect">
            <a:avLst/>
          </a:prstGeom>
        </p:spPr>
      </p:pic>
      <p:pic>
        <p:nvPicPr>
          <p:cNvPr id="5" name="Picture 4">
            <a:extLst>
              <a:ext uri="{FF2B5EF4-FFF2-40B4-BE49-F238E27FC236}">
                <a16:creationId xmlns:a16="http://schemas.microsoft.com/office/drawing/2014/main" id="{82200F67-3F30-8F07-5ED5-8698AA2C60C1}"/>
              </a:ext>
            </a:extLst>
          </p:cNvPr>
          <p:cNvPicPr>
            <a:picLocks noChangeAspect="1"/>
          </p:cNvPicPr>
          <p:nvPr/>
        </p:nvPicPr>
        <p:blipFill>
          <a:blip r:embed="rId4"/>
          <a:stretch>
            <a:fillRect/>
          </a:stretch>
        </p:blipFill>
        <p:spPr>
          <a:xfrm>
            <a:off x="56367" y="4935255"/>
            <a:ext cx="1897693" cy="1866378"/>
          </a:xfrm>
          <a:prstGeom prst="rect">
            <a:avLst/>
          </a:prstGeom>
        </p:spPr>
      </p:pic>
    </p:spTree>
    <p:extLst>
      <p:ext uri="{BB962C8B-B14F-4D97-AF65-F5344CB8AC3E}">
        <p14:creationId xmlns:p14="http://schemas.microsoft.com/office/powerpoint/2010/main" val="2701002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How To Say-Thank You In Different Nigerians Languages">
            <a:extLst>
              <a:ext uri="{FF2B5EF4-FFF2-40B4-BE49-F238E27FC236}">
                <a16:creationId xmlns:a16="http://schemas.microsoft.com/office/drawing/2014/main" id="{784DFF2D-ECC9-9D7A-6687-A628F28DB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65" y="196538"/>
            <a:ext cx="10712676" cy="6176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4475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Principles of Good Governance:</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b="1" dirty="0"/>
              <a:t>Legitimacy and Voice</a:t>
            </a:r>
          </a:p>
          <a:p>
            <a:pPr lvl="1"/>
            <a:r>
              <a:rPr lang="en-US" dirty="0"/>
              <a:t>Participation, consensus orientation</a:t>
            </a:r>
          </a:p>
          <a:p>
            <a:pPr marL="514350" indent="-514350">
              <a:buFont typeface="+mj-lt"/>
              <a:buAutoNum type="arabicPeriod"/>
            </a:pPr>
            <a:r>
              <a:rPr lang="en-US" b="1" dirty="0"/>
              <a:t>Direction</a:t>
            </a:r>
          </a:p>
          <a:p>
            <a:pPr lvl="1"/>
            <a:r>
              <a:rPr lang="en-US" dirty="0"/>
              <a:t>Strategic Vision</a:t>
            </a:r>
          </a:p>
          <a:p>
            <a:pPr marL="514350" indent="-514350">
              <a:buFont typeface="+mj-lt"/>
              <a:buAutoNum type="arabicPeriod"/>
            </a:pPr>
            <a:r>
              <a:rPr lang="en-US" b="1" dirty="0"/>
              <a:t>Performance</a:t>
            </a:r>
          </a:p>
          <a:p>
            <a:pPr lvl="1"/>
            <a:r>
              <a:rPr lang="en-US" dirty="0"/>
              <a:t>Responsiveness, Effectiveness, Efficiency</a:t>
            </a:r>
          </a:p>
          <a:p>
            <a:pPr marL="514350" indent="-514350">
              <a:buFont typeface="+mj-lt"/>
              <a:buAutoNum type="arabicPeriod"/>
            </a:pPr>
            <a:r>
              <a:rPr lang="en-US" b="1" dirty="0"/>
              <a:t>Accountability</a:t>
            </a:r>
          </a:p>
          <a:p>
            <a:pPr lvl="1"/>
            <a:r>
              <a:rPr lang="en-US" dirty="0"/>
              <a:t>Accountability and Transparency</a:t>
            </a:r>
          </a:p>
          <a:p>
            <a:pPr marL="514350" indent="-514350">
              <a:buFont typeface="+mj-lt"/>
              <a:buAutoNum type="arabicPeriod"/>
            </a:pPr>
            <a:r>
              <a:rPr lang="en-US" b="1" dirty="0"/>
              <a:t>Fairness</a:t>
            </a:r>
          </a:p>
          <a:p>
            <a:pPr lvl="1"/>
            <a:r>
              <a:rPr lang="en-US" dirty="0"/>
              <a:t>Equity and rule of law</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4955" y="2301192"/>
            <a:ext cx="4274679" cy="2805042"/>
          </a:xfrm>
          <a:prstGeom prst="rect">
            <a:avLst/>
          </a:prstGeom>
        </p:spPr>
      </p:pic>
    </p:spTree>
    <p:extLst>
      <p:ext uri="{BB962C8B-B14F-4D97-AF65-F5344CB8AC3E}">
        <p14:creationId xmlns:p14="http://schemas.microsoft.com/office/powerpoint/2010/main" val="1497561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059A6D-C25F-2DC9-CE22-A6FC961DAB1A}"/>
              </a:ext>
            </a:extLst>
          </p:cNvPr>
          <p:cNvSpPr>
            <a:spLocks noGrp="1"/>
          </p:cNvSpPr>
          <p:nvPr>
            <p:ph type="title"/>
          </p:nvPr>
        </p:nvSpPr>
        <p:spPr/>
        <p:txBody>
          <a:bodyPr/>
          <a:lstStyle/>
          <a:p>
            <a:r>
              <a:rPr lang="en-US" b="1" dirty="0">
                <a:solidFill>
                  <a:schemeClr val="accent4"/>
                </a:solidFill>
              </a:rPr>
              <a:t>Principles of Ethics</a:t>
            </a:r>
            <a:endParaRPr lang="en-US" dirty="0">
              <a:solidFill>
                <a:schemeClr val="accent4"/>
              </a:solidFill>
            </a:endParaRPr>
          </a:p>
        </p:txBody>
      </p:sp>
      <p:pic>
        <p:nvPicPr>
          <p:cNvPr id="2050" name="Picture 2" descr="Ethics in Life and Business - Ethics in Life and Business ...">
            <a:extLst>
              <a:ext uri="{FF2B5EF4-FFF2-40B4-BE49-F238E27FC236}">
                <a16:creationId xmlns:a16="http://schemas.microsoft.com/office/drawing/2014/main" id="{8B69F191-D212-BB28-291B-7F4AAF5CDDF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71277" y="1677336"/>
            <a:ext cx="5788600" cy="41613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22FD8FE-E35B-62E2-6D45-E5B4D046E753}"/>
              </a:ext>
            </a:extLst>
          </p:cNvPr>
          <p:cNvSpPr txBox="1"/>
          <p:nvPr/>
        </p:nvSpPr>
        <p:spPr>
          <a:xfrm>
            <a:off x="207562" y="1166843"/>
            <a:ext cx="5155421" cy="2246769"/>
          </a:xfrm>
          <a:prstGeom prst="rect">
            <a:avLst/>
          </a:prstGeom>
          <a:noFill/>
        </p:spPr>
        <p:txBody>
          <a:bodyPr wrap="square">
            <a:spAutoFit/>
          </a:bodyPr>
          <a:lstStyle/>
          <a:p>
            <a:pPr marL="342900" indent="-342900">
              <a:buFont typeface="Arial" panose="020B0604020202020204" pitchFamily="34" charset="0"/>
              <a:buChar char="•"/>
            </a:pPr>
            <a:r>
              <a:rPr lang="en-US" sz="2800" b="0" i="0" dirty="0">
                <a:solidFill>
                  <a:srgbClr val="4D5156"/>
                </a:solidFill>
                <a:effectLst/>
                <a:latin typeface="Google Sans"/>
              </a:rPr>
              <a:t>Ethics are the principles that </a:t>
            </a:r>
            <a:r>
              <a:rPr lang="en-US" sz="2800" b="0" i="0" dirty="0">
                <a:solidFill>
                  <a:srgbClr val="040C28"/>
                </a:solidFill>
                <a:effectLst/>
                <a:latin typeface="Google Sans"/>
              </a:rPr>
              <a:t>guide us to make a positive impact through our decisions and actions</a:t>
            </a:r>
            <a:r>
              <a:rPr lang="en-US" sz="2800" b="0" i="0" dirty="0">
                <a:solidFill>
                  <a:srgbClr val="4D5156"/>
                </a:solidFill>
                <a:effectLst/>
                <a:latin typeface="Google Sans"/>
              </a:rPr>
              <a:t>. </a:t>
            </a:r>
          </a:p>
          <a:p>
            <a:endParaRPr lang="en-US" sz="2800" dirty="0">
              <a:latin typeface="Lucida Handwriting" panose="03010101010101010101" pitchFamily="66" charset="0"/>
            </a:endParaRPr>
          </a:p>
        </p:txBody>
      </p:sp>
      <p:sp>
        <p:nvSpPr>
          <p:cNvPr id="4" name="TextBox 3">
            <a:extLst>
              <a:ext uri="{FF2B5EF4-FFF2-40B4-BE49-F238E27FC236}">
                <a16:creationId xmlns:a16="http://schemas.microsoft.com/office/drawing/2014/main" id="{AF877746-43FA-2E58-B4B1-790FCD2F4451}"/>
              </a:ext>
            </a:extLst>
          </p:cNvPr>
          <p:cNvSpPr txBox="1"/>
          <p:nvPr/>
        </p:nvSpPr>
        <p:spPr>
          <a:xfrm>
            <a:off x="476834" y="2917104"/>
            <a:ext cx="4970298" cy="2185214"/>
          </a:xfrm>
          <a:prstGeom prst="rect">
            <a:avLst/>
          </a:prstGeom>
          <a:noFill/>
        </p:spPr>
        <p:txBody>
          <a:bodyPr wrap="square">
            <a:spAutoFit/>
          </a:bodyPr>
          <a:lstStyle/>
          <a:p>
            <a:endParaRPr lang="en-US" dirty="0"/>
          </a:p>
          <a:p>
            <a:endParaRPr lang="en-US" dirty="0"/>
          </a:p>
          <a:p>
            <a:pPr algn="just"/>
            <a:r>
              <a:rPr lang="en-US" sz="2000" dirty="0"/>
              <a:t>Workplace ethics are the set of values, moral principles, and standards that need to be followed by both employers and employees in the workplace. </a:t>
            </a:r>
          </a:p>
        </p:txBody>
      </p:sp>
    </p:spTree>
    <p:extLst>
      <p:ext uri="{BB962C8B-B14F-4D97-AF65-F5344CB8AC3E}">
        <p14:creationId xmlns:p14="http://schemas.microsoft.com/office/powerpoint/2010/main" val="1889927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817"/>
            <a:ext cx="10515600" cy="1319349"/>
          </a:xfrm>
        </p:spPr>
        <p:txBody>
          <a:bodyPr>
            <a:normAutofit/>
          </a:bodyPr>
          <a:lstStyle/>
          <a:p>
            <a:pPr algn="ctr"/>
            <a:r>
              <a:rPr lang="en-US" b="1" dirty="0">
                <a:solidFill>
                  <a:schemeClr val="accent4"/>
                </a:solidFill>
              </a:rPr>
              <a:t>Good vs Bad Workplace Ethics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4896" y="1121963"/>
            <a:ext cx="10465385" cy="4984072"/>
          </a:xfrm>
        </p:spPr>
      </p:pic>
    </p:spTree>
    <p:extLst>
      <p:ext uri="{BB962C8B-B14F-4D97-AF65-F5344CB8AC3E}">
        <p14:creationId xmlns:p14="http://schemas.microsoft.com/office/powerpoint/2010/main" val="33631113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F374C-EAA8-4610-071E-74ABDC55D993}"/>
              </a:ext>
            </a:extLst>
          </p:cNvPr>
          <p:cNvSpPr>
            <a:spLocks noGrp="1"/>
          </p:cNvSpPr>
          <p:nvPr>
            <p:ph type="title"/>
          </p:nvPr>
        </p:nvSpPr>
        <p:spPr/>
        <p:txBody>
          <a:bodyPr>
            <a:normAutofit fontScale="90000"/>
          </a:bodyPr>
          <a:lstStyle/>
          <a:p>
            <a:r>
              <a:rPr lang="en-US" sz="3100" dirty="0">
                <a:solidFill>
                  <a:srgbClr val="0070C0"/>
                </a:solidFill>
                <a:latin typeface="Lucida Sans" panose="020B0602030504020204" pitchFamily="34" charset="0"/>
              </a:rPr>
              <a:t>Ethical vs Unethical Behaviors in The Workplace </a:t>
            </a:r>
            <a:br>
              <a:rPr lang="en-US" sz="4400" dirty="0">
                <a:effectLst/>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5" name="Text Placeholder 4">
            <a:extLst>
              <a:ext uri="{FF2B5EF4-FFF2-40B4-BE49-F238E27FC236}">
                <a16:creationId xmlns:a16="http://schemas.microsoft.com/office/drawing/2014/main" id="{0C160CE3-50FB-4FBD-A45A-9CDB1F5237A0}"/>
              </a:ext>
            </a:extLst>
          </p:cNvPr>
          <p:cNvSpPr>
            <a:spLocks noGrp="1"/>
          </p:cNvSpPr>
          <p:nvPr>
            <p:ph type="body" idx="1"/>
          </p:nvPr>
        </p:nvSpPr>
        <p:spPr/>
        <p:txBody>
          <a:bodyPr/>
          <a:lstStyle/>
          <a:p>
            <a:r>
              <a:rPr lang="en-US" dirty="0"/>
              <a:t>Ethical</a:t>
            </a:r>
          </a:p>
        </p:txBody>
      </p:sp>
      <p:sp>
        <p:nvSpPr>
          <p:cNvPr id="6" name="Text Placeholder 5">
            <a:extLst>
              <a:ext uri="{FF2B5EF4-FFF2-40B4-BE49-F238E27FC236}">
                <a16:creationId xmlns:a16="http://schemas.microsoft.com/office/drawing/2014/main" id="{105D0609-4C76-35BD-47F2-F029BF21913E}"/>
              </a:ext>
            </a:extLst>
          </p:cNvPr>
          <p:cNvSpPr>
            <a:spLocks noGrp="1"/>
          </p:cNvSpPr>
          <p:nvPr>
            <p:ph type="body" sz="half" idx="3"/>
          </p:nvPr>
        </p:nvSpPr>
        <p:spPr>
          <a:xfrm>
            <a:off x="6193369" y="5410200"/>
            <a:ext cx="5643727" cy="1297488"/>
          </a:xfrm>
        </p:spPr>
        <p:txBody>
          <a:bodyPr/>
          <a:lstStyle/>
          <a:p>
            <a:r>
              <a:rPr lang="en-US" sz="2000" dirty="0"/>
              <a:t>Unethical issues-set rules, accept feedback/complaints, spell out consequences, take  disciplinary action following due process.</a:t>
            </a:r>
          </a:p>
        </p:txBody>
      </p:sp>
      <p:sp>
        <p:nvSpPr>
          <p:cNvPr id="3" name="Content Placeholder 2">
            <a:extLst>
              <a:ext uri="{FF2B5EF4-FFF2-40B4-BE49-F238E27FC236}">
                <a16:creationId xmlns:a16="http://schemas.microsoft.com/office/drawing/2014/main" id="{FD0A7375-931C-2862-6E7B-BC5A5E299C9C}"/>
              </a:ext>
            </a:extLst>
          </p:cNvPr>
          <p:cNvSpPr>
            <a:spLocks noGrp="1"/>
          </p:cNvSpPr>
          <p:nvPr>
            <p:ph sz="quarter" idx="2"/>
          </p:nvPr>
        </p:nvSpPr>
        <p:spPr/>
        <p:txBody>
          <a:bodyPr>
            <a:normAutofit fontScale="70000" lnSpcReduction="20000"/>
          </a:bodyPr>
          <a:lstStyle/>
          <a:p>
            <a:pPr marL="457200" lvl="0" indent="-457200">
              <a:buFont typeface="+mj-lt"/>
              <a:buAutoNum type="alphaLcPeriod"/>
            </a:pPr>
            <a:r>
              <a:rPr lang="en-US" sz="4000" dirty="0">
                <a:solidFill>
                  <a:schemeClr val="accent4"/>
                </a:solidFill>
              </a:rPr>
              <a:t>Develop Professional Relationships</a:t>
            </a:r>
          </a:p>
          <a:p>
            <a:pPr marL="457200" indent="-457200">
              <a:buFont typeface="+mj-lt"/>
              <a:buAutoNum type="alphaLcPeriod"/>
            </a:pPr>
            <a:r>
              <a:rPr lang="en-US" sz="4000" dirty="0">
                <a:solidFill>
                  <a:schemeClr val="accent4"/>
                </a:solidFill>
              </a:rPr>
              <a:t>Communicate Effectively</a:t>
            </a:r>
          </a:p>
          <a:p>
            <a:pPr marL="457200" indent="-457200">
              <a:buFont typeface="+mj-lt"/>
              <a:buAutoNum type="alphaLcPeriod"/>
            </a:pPr>
            <a:r>
              <a:rPr lang="en-US" sz="4000" dirty="0">
                <a:solidFill>
                  <a:schemeClr val="accent4"/>
                </a:solidFill>
              </a:rPr>
              <a:t>Compliance with Rules &amp; Regulations</a:t>
            </a:r>
          </a:p>
          <a:p>
            <a:pPr marL="457200" lvl="0" indent="-457200">
              <a:buFont typeface="+mj-lt"/>
              <a:buAutoNum type="alphaLcPeriod"/>
            </a:pPr>
            <a:r>
              <a:rPr lang="en-US" sz="4000" dirty="0">
                <a:solidFill>
                  <a:schemeClr val="accent4"/>
                </a:solidFill>
              </a:rPr>
              <a:t>Take Responsibility</a:t>
            </a:r>
          </a:p>
          <a:p>
            <a:pPr marL="457200" lvl="0" indent="-457200">
              <a:buFont typeface="+mj-lt"/>
              <a:buAutoNum type="alphaLcPeriod"/>
            </a:pPr>
            <a:r>
              <a:rPr lang="en-US" sz="4000" dirty="0">
                <a:solidFill>
                  <a:schemeClr val="accent4"/>
                </a:solidFill>
              </a:rPr>
              <a:t>Maintain Professional Standards</a:t>
            </a:r>
          </a:p>
          <a:p>
            <a:pPr marL="457200" lvl="0" indent="-457200">
              <a:buFont typeface="+mj-lt"/>
              <a:buAutoNum type="alphaLcPeriod"/>
            </a:pPr>
            <a:r>
              <a:rPr lang="en-US" sz="4000" dirty="0">
                <a:solidFill>
                  <a:schemeClr val="accent4"/>
                </a:solidFill>
              </a:rPr>
              <a:t>Be Accountable</a:t>
            </a:r>
          </a:p>
          <a:p>
            <a:pPr marL="457200" indent="-457200">
              <a:buFont typeface="+mj-lt"/>
              <a:buAutoNum type="alphaLcPeriod"/>
            </a:pPr>
            <a:r>
              <a:rPr lang="en-US" sz="4000" dirty="0">
                <a:solidFill>
                  <a:schemeClr val="accent4"/>
                </a:solidFill>
              </a:rPr>
              <a:t>Respect Your Colleagues</a:t>
            </a:r>
          </a:p>
          <a:p>
            <a:endParaRPr lang="en-US" dirty="0"/>
          </a:p>
        </p:txBody>
      </p:sp>
      <p:pic>
        <p:nvPicPr>
          <p:cNvPr id="8" name="Content Placeholder 7">
            <a:extLst>
              <a:ext uri="{FF2B5EF4-FFF2-40B4-BE49-F238E27FC236}">
                <a16:creationId xmlns:a16="http://schemas.microsoft.com/office/drawing/2014/main" id="{B0F943F7-93DD-C831-5562-DBECCEA4E49C}"/>
              </a:ext>
            </a:extLst>
          </p:cNvPr>
          <p:cNvPicPr>
            <a:picLocks noGrp="1" noChangeAspect="1"/>
          </p:cNvPicPr>
          <p:nvPr>
            <p:ph sz="quarter" idx="4"/>
          </p:nvPr>
        </p:nvPicPr>
        <p:blipFill>
          <a:blip r:embed="rId2"/>
          <a:stretch>
            <a:fillRect/>
          </a:stretch>
        </p:blipFill>
        <p:spPr>
          <a:xfrm>
            <a:off x="6192838" y="1518879"/>
            <a:ext cx="5389562" cy="3793255"/>
          </a:xfrm>
        </p:spPr>
      </p:pic>
    </p:spTree>
    <p:extLst>
      <p:ext uri="{BB962C8B-B14F-4D97-AF65-F5344CB8AC3E}">
        <p14:creationId xmlns:p14="http://schemas.microsoft.com/office/powerpoint/2010/main" val="3551417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08" name="Rectangle 1030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6">
            <a:extLst>
              <a:ext uri="{FF2B5EF4-FFF2-40B4-BE49-F238E27FC236}">
                <a16:creationId xmlns:a16="http://schemas.microsoft.com/office/drawing/2014/main" id="{C202BFF8-346E-C5AA-C6D5-9AAD6AFCB316}"/>
              </a:ext>
            </a:extLst>
          </p:cNvPr>
          <p:cNvPicPr>
            <a:picLocks noChangeAspect="1"/>
          </p:cNvPicPr>
          <p:nvPr/>
        </p:nvPicPr>
        <p:blipFill rotWithShape="1">
          <a:blip r:embed="rId2"/>
          <a:srcRect r="5882" b="-1"/>
          <a:stretch/>
        </p:blipFill>
        <p:spPr>
          <a:xfrm>
            <a:off x="-193771" y="0"/>
            <a:ext cx="9669655" cy="6857999"/>
          </a:xfrm>
          <a:prstGeom prst="rect">
            <a:avLst/>
          </a:prstGeom>
        </p:spPr>
      </p:pic>
      <p:sp>
        <p:nvSpPr>
          <p:cNvPr id="10310" name="Rectangle 1030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7509549" y="1684774"/>
            <a:ext cx="4320209" cy="3742762"/>
          </a:xfrm>
        </p:spPr>
        <p:txBody>
          <a:bodyPr>
            <a:normAutofit fontScale="92500" lnSpcReduction="20000"/>
          </a:bodyPr>
          <a:lstStyle/>
          <a:p>
            <a:pPr marL="0" indent="0">
              <a:buNone/>
            </a:pPr>
            <a:endParaRPr lang="en-US" sz="2400" dirty="0">
              <a:latin typeface="Arial" panose="020B0604020202020204" pitchFamily="34" charset="0"/>
              <a:cs typeface="Arial" panose="020B0604020202020204" pitchFamily="34" charset="0"/>
            </a:endParaRPr>
          </a:p>
          <a:p>
            <a:pPr marL="0" indent="0">
              <a:buNone/>
            </a:pPr>
            <a:r>
              <a:rPr lang="en-US" sz="4300" dirty="0">
                <a:solidFill>
                  <a:schemeClr val="accent1"/>
                </a:solidFill>
                <a:latin typeface="Brush Script MT" panose="03060802040406070304" pitchFamily="66" charset="0"/>
                <a:cs typeface="Aharoni" panose="02010803020104030203" pitchFamily="2" charset="-79"/>
              </a:rPr>
              <a:t>Our Workplace</a:t>
            </a:r>
          </a:p>
          <a:p>
            <a:r>
              <a:rPr lang="en-US" sz="2400" dirty="0">
                <a:latin typeface="Arial" panose="020B0604020202020204" pitchFamily="34" charset="0"/>
                <a:cs typeface="Arial" panose="020B0604020202020204" pitchFamily="34" charset="0"/>
              </a:rPr>
              <a:t>UNILAG overlooks the Lagos Lagoon giving the main campus a scenic view.</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The economic activities around the city presents countless opportunities for teaching, learning and research. </a:t>
            </a:r>
          </a:p>
          <a:p>
            <a:r>
              <a:rPr lang="en-US" sz="2400" b="1" i="1" dirty="0">
                <a:solidFill>
                  <a:schemeClr val="accent6">
                    <a:lumMod val="50000"/>
                  </a:schemeClr>
                </a:solidFill>
                <a:latin typeface="Arial" panose="020B0604020202020204" pitchFamily="34" charset="0"/>
                <a:cs typeface="Arial" panose="020B0604020202020204" pitchFamily="34" charset="0"/>
              </a:rPr>
              <a:t>Green Campus</a:t>
            </a:r>
          </a:p>
          <a:p>
            <a:pPr marL="0" indent="0">
              <a:buNone/>
            </a:pPr>
            <a:endParaRPr lang="en-US" sz="2000" dirty="0"/>
          </a:p>
        </p:txBody>
      </p:sp>
      <p:pic>
        <p:nvPicPr>
          <p:cNvPr id="2" name="Picture 1">
            <a:extLst>
              <a:ext uri="{FF2B5EF4-FFF2-40B4-BE49-F238E27FC236}">
                <a16:creationId xmlns:a16="http://schemas.microsoft.com/office/drawing/2014/main" id="{419AC5A5-966D-75A8-3A29-EC8268DBD22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73033" y="107765"/>
            <a:ext cx="1518769" cy="1469244"/>
          </a:xfrm>
          <a:prstGeom prst="rect">
            <a:avLst/>
          </a:prstGeom>
          <a:noFill/>
          <a:ln>
            <a:noFill/>
          </a:ln>
        </p:spPr>
      </p:pic>
    </p:spTree>
    <p:extLst>
      <p:ext uri="{BB962C8B-B14F-4D97-AF65-F5344CB8AC3E}">
        <p14:creationId xmlns:p14="http://schemas.microsoft.com/office/powerpoint/2010/main" val="2462177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4" name="Picture 20" descr="SALES OF UNILAG BSC UNDERGRADUATE | PART TIME FORM INTO 2020/2021 DIRECT  ENTRY – ADMISSION SUCCESS">
            <a:extLst>
              <a:ext uri="{FF2B5EF4-FFF2-40B4-BE49-F238E27FC236}">
                <a16:creationId xmlns:a16="http://schemas.microsoft.com/office/drawing/2014/main" id="{7C5E2062-5E18-FFB0-B8CD-0E04DEDC84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9075" b="28384"/>
          <a:stretch/>
        </p:blipFill>
        <p:spPr bwMode="auto">
          <a:xfrm>
            <a:off x="4557579" y="1268071"/>
            <a:ext cx="1907014" cy="11118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950419" y="13176"/>
            <a:ext cx="6220572" cy="646548"/>
          </a:xfrm>
        </p:spPr>
        <p:txBody>
          <a:bodyPr>
            <a:normAutofit/>
          </a:bodyPr>
          <a:lstStyle/>
          <a:p>
            <a:r>
              <a:rPr lang="en-GB" sz="3600" b="1" spc="185" dirty="0">
                <a:solidFill>
                  <a:srgbClr val="002060"/>
                </a:solidFill>
                <a:effectLst>
                  <a:outerShdw blurRad="38100" dist="38100" dir="2700000" algn="tl">
                    <a:srgbClr val="000000">
                      <a:alpha val="43137"/>
                    </a:srgbClr>
                  </a:outerShdw>
                </a:effectLst>
                <a:latin typeface="Calibri"/>
                <a:cs typeface="Calibri"/>
              </a:rPr>
              <a:t>Our Workplace : Statistics</a:t>
            </a:r>
            <a:endParaRPr lang="en-GB" sz="3600" dirty="0">
              <a:solidFill>
                <a:srgbClr val="002060"/>
              </a:solidFill>
            </a:endParaRPr>
          </a:p>
        </p:txBody>
      </p:sp>
      <p:sp>
        <p:nvSpPr>
          <p:cNvPr id="5" name="object 13"/>
          <p:cNvSpPr txBox="1"/>
          <p:nvPr/>
        </p:nvSpPr>
        <p:spPr>
          <a:xfrm>
            <a:off x="4790979" y="955087"/>
            <a:ext cx="942569" cy="382797"/>
          </a:xfrm>
          <a:prstGeom prst="rect">
            <a:avLst/>
          </a:prstGeom>
        </p:spPr>
        <p:txBody>
          <a:bodyPr vert="horz" wrap="square" lIns="0" tIns="13335" rIns="0" bIns="0" rtlCol="0">
            <a:spAutoFit/>
          </a:bodyPr>
          <a:lstStyle/>
          <a:p>
            <a:pPr marL="12700">
              <a:lnSpc>
                <a:spcPct val="100000"/>
              </a:lnSpc>
              <a:spcBef>
                <a:spcPts val="105"/>
              </a:spcBef>
            </a:pPr>
            <a:r>
              <a:rPr sz="2400" b="1" spc="10" dirty="0">
                <a:latin typeface="Gabriola"/>
                <a:cs typeface="Gabriola"/>
              </a:rPr>
              <a:t>F</a:t>
            </a:r>
            <a:r>
              <a:rPr sz="2400" b="1" spc="5" dirty="0">
                <a:latin typeface="Gabriola"/>
                <a:cs typeface="Gabriola"/>
              </a:rPr>
              <a:t>E</a:t>
            </a:r>
            <a:r>
              <a:rPr sz="2400" b="1" spc="-5" dirty="0">
                <a:latin typeface="Gabriola"/>
                <a:cs typeface="Gabriola"/>
              </a:rPr>
              <a:t>MAL</a:t>
            </a:r>
            <a:r>
              <a:rPr sz="2400" b="1" spc="10" dirty="0">
                <a:latin typeface="Gabriola"/>
                <a:cs typeface="Gabriola"/>
              </a:rPr>
              <a:t>E</a:t>
            </a:r>
            <a:endParaRPr sz="2400" dirty="0">
              <a:latin typeface="Gabriola"/>
              <a:cs typeface="Gabriola"/>
            </a:endParaRPr>
          </a:p>
        </p:txBody>
      </p:sp>
      <p:sp>
        <p:nvSpPr>
          <p:cNvPr id="6" name="object 14"/>
          <p:cNvSpPr txBox="1"/>
          <p:nvPr/>
        </p:nvSpPr>
        <p:spPr>
          <a:xfrm>
            <a:off x="7695702" y="973418"/>
            <a:ext cx="765349" cy="382797"/>
          </a:xfrm>
          <a:prstGeom prst="rect">
            <a:avLst/>
          </a:prstGeom>
        </p:spPr>
        <p:txBody>
          <a:bodyPr vert="horz" wrap="square" lIns="0" tIns="13335" rIns="0" bIns="0" rtlCol="0">
            <a:spAutoFit/>
          </a:bodyPr>
          <a:lstStyle/>
          <a:p>
            <a:pPr marL="12700">
              <a:lnSpc>
                <a:spcPct val="100000"/>
              </a:lnSpc>
              <a:spcBef>
                <a:spcPts val="105"/>
              </a:spcBef>
            </a:pPr>
            <a:r>
              <a:rPr sz="2400" b="1" spc="10" dirty="0">
                <a:latin typeface="Gabriola"/>
                <a:cs typeface="Gabriola"/>
              </a:rPr>
              <a:t>MA</a:t>
            </a:r>
            <a:r>
              <a:rPr sz="2400" b="1" spc="-10" dirty="0">
                <a:latin typeface="Gabriola"/>
                <a:cs typeface="Gabriola"/>
              </a:rPr>
              <a:t>L</a:t>
            </a:r>
            <a:r>
              <a:rPr sz="2400" b="1" spc="10" dirty="0">
                <a:latin typeface="Gabriola"/>
                <a:cs typeface="Gabriola"/>
              </a:rPr>
              <a:t>E</a:t>
            </a:r>
            <a:endParaRPr sz="2400" dirty="0">
              <a:latin typeface="Gabriola"/>
              <a:cs typeface="Gabriola"/>
            </a:endParaRPr>
          </a:p>
        </p:txBody>
      </p:sp>
      <p:sp>
        <p:nvSpPr>
          <p:cNvPr id="7" name="object 22"/>
          <p:cNvSpPr txBox="1"/>
          <p:nvPr/>
        </p:nvSpPr>
        <p:spPr>
          <a:xfrm>
            <a:off x="2760883" y="1013385"/>
            <a:ext cx="1778851" cy="1071447"/>
          </a:xfrm>
          <a:prstGeom prst="rect">
            <a:avLst/>
          </a:prstGeom>
        </p:spPr>
        <p:txBody>
          <a:bodyPr vert="horz" wrap="square" lIns="0" tIns="70485" rIns="0" bIns="0" rtlCol="0">
            <a:spAutoFit/>
          </a:bodyPr>
          <a:lstStyle/>
          <a:p>
            <a:pPr marL="12700" algn="ctr">
              <a:spcBef>
                <a:spcPts val="555"/>
              </a:spcBef>
            </a:pPr>
            <a:r>
              <a:rPr lang="en-GB" sz="2000" b="1" spc="175" dirty="0">
                <a:latin typeface="Arial" panose="020B0604020202020204" pitchFamily="34" charset="0"/>
                <a:cs typeface="Arial" panose="020B0604020202020204" pitchFamily="34" charset="0"/>
              </a:rPr>
              <a:t>ALL STUDENTS</a:t>
            </a:r>
            <a:endParaRPr lang="en-GB" sz="2000" dirty="0">
              <a:latin typeface="Arial" panose="020B0604020202020204" pitchFamily="34" charset="0"/>
              <a:cs typeface="Arial" panose="020B0604020202020204" pitchFamily="34" charset="0"/>
            </a:endParaRPr>
          </a:p>
          <a:p>
            <a:pPr marL="12700" algn="ctr">
              <a:spcBef>
                <a:spcPts val="555"/>
              </a:spcBef>
            </a:pPr>
            <a:r>
              <a:rPr lang="en-GB" sz="2000" b="1" spc="-5" dirty="0">
                <a:solidFill>
                  <a:srgbClr val="001F5F"/>
                </a:solidFill>
                <a:latin typeface="Arial" panose="020B0604020202020204" pitchFamily="34" charset="0"/>
                <a:cs typeface="Arial" panose="020B0604020202020204" pitchFamily="34" charset="0"/>
              </a:rPr>
              <a:t>62</a:t>
            </a:r>
            <a:r>
              <a:rPr lang="en-US" sz="2000" b="1" spc="-5" dirty="0">
                <a:solidFill>
                  <a:srgbClr val="001F5F"/>
                </a:solidFill>
                <a:latin typeface="Arial" panose="020B0604020202020204" pitchFamily="34" charset="0"/>
                <a:cs typeface="Arial" panose="020B0604020202020204" pitchFamily="34" charset="0"/>
              </a:rPr>
              <a:t>,</a:t>
            </a:r>
            <a:r>
              <a:rPr lang="en-GB" sz="2000" b="1" spc="-5" dirty="0">
                <a:solidFill>
                  <a:srgbClr val="001F5F"/>
                </a:solidFill>
                <a:latin typeface="Arial" panose="020B0604020202020204" pitchFamily="34" charset="0"/>
                <a:cs typeface="Arial" panose="020B0604020202020204" pitchFamily="34" charset="0"/>
              </a:rPr>
              <a:t>215</a:t>
            </a:r>
            <a:endParaRPr sz="2000" dirty="0">
              <a:latin typeface="Arial" panose="020B0604020202020204" pitchFamily="34" charset="0"/>
              <a:cs typeface="Arial" panose="020B0604020202020204" pitchFamily="34" charset="0"/>
            </a:endParaRPr>
          </a:p>
        </p:txBody>
      </p:sp>
      <p:sp>
        <p:nvSpPr>
          <p:cNvPr id="161" name="Google Shape;882;p27"/>
          <p:cNvSpPr/>
          <p:nvPr/>
        </p:nvSpPr>
        <p:spPr>
          <a:xfrm>
            <a:off x="8920434" y="1907981"/>
            <a:ext cx="1253449" cy="630920"/>
          </a:xfrm>
          <a:prstGeom prst="roundRect">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u="sng"/>
          </a:p>
        </p:txBody>
      </p:sp>
      <p:sp>
        <p:nvSpPr>
          <p:cNvPr id="159" name="Google Shape;882;p27"/>
          <p:cNvSpPr/>
          <p:nvPr/>
        </p:nvSpPr>
        <p:spPr>
          <a:xfrm>
            <a:off x="6464593" y="1971122"/>
            <a:ext cx="1070923" cy="630920"/>
          </a:xfrm>
          <a:prstGeom prst="roundRect">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u="sng"/>
          </a:p>
        </p:txBody>
      </p:sp>
      <p:sp>
        <p:nvSpPr>
          <p:cNvPr id="160" name="object 24"/>
          <p:cNvSpPr txBox="1"/>
          <p:nvPr/>
        </p:nvSpPr>
        <p:spPr>
          <a:xfrm>
            <a:off x="6489612" y="1984801"/>
            <a:ext cx="1254726" cy="443070"/>
          </a:xfrm>
          <a:prstGeom prst="rect">
            <a:avLst/>
          </a:prstGeom>
        </p:spPr>
        <p:txBody>
          <a:bodyPr vert="horz" wrap="square" lIns="0" tIns="12065" rIns="0" bIns="0" rtlCol="0">
            <a:spAutoFit/>
          </a:bodyPr>
          <a:lstStyle/>
          <a:p>
            <a:pPr marL="12700">
              <a:lnSpc>
                <a:spcPct val="100000"/>
              </a:lnSpc>
              <a:spcBef>
                <a:spcPts val="95"/>
              </a:spcBef>
            </a:pPr>
            <a:r>
              <a:rPr lang="en-US" sz="2800" spc="5" dirty="0">
                <a:solidFill>
                  <a:srgbClr val="FFFFFF"/>
                </a:solidFill>
                <a:latin typeface="Century"/>
                <a:cs typeface="Century"/>
              </a:rPr>
              <a:t>48.5</a:t>
            </a:r>
            <a:r>
              <a:rPr sz="2800" spc="5" dirty="0">
                <a:solidFill>
                  <a:srgbClr val="FFFFFF"/>
                </a:solidFill>
                <a:latin typeface="Century"/>
                <a:cs typeface="Century"/>
              </a:rPr>
              <a:t>%</a:t>
            </a:r>
            <a:endParaRPr sz="2800" dirty="0">
              <a:latin typeface="Century"/>
              <a:cs typeface="Century"/>
            </a:endParaRPr>
          </a:p>
        </p:txBody>
      </p:sp>
      <p:sp>
        <p:nvSpPr>
          <p:cNvPr id="162" name="object 24"/>
          <p:cNvSpPr txBox="1"/>
          <p:nvPr/>
        </p:nvSpPr>
        <p:spPr>
          <a:xfrm>
            <a:off x="9001587" y="1939866"/>
            <a:ext cx="1091166" cy="443070"/>
          </a:xfrm>
          <a:prstGeom prst="rect">
            <a:avLst/>
          </a:prstGeom>
        </p:spPr>
        <p:txBody>
          <a:bodyPr vert="horz" wrap="square" lIns="0" tIns="12065" rIns="0" bIns="0" rtlCol="0">
            <a:spAutoFit/>
          </a:bodyPr>
          <a:lstStyle/>
          <a:p>
            <a:pPr marL="12700">
              <a:lnSpc>
                <a:spcPct val="100000"/>
              </a:lnSpc>
              <a:spcBef>
                <a:spcPts val="95"/>
              </a:spcBef>
            </a:pPr>
            <a:r>
              <a:rPr lang="en-US" sz="2800" spc="5" dirty="0">
                <a:solidFill>
                  <a:srgbClr val="FFFFFF"/>
                </a:solidFill>
                <a:latin typeface="Century"/>
                <a:cs typeface="Century"/>
              </a:rPr>
              <a:t>51.5</a:t>
            </a:r>
            <a:r>
              <a:rPr sz="2800" spc="5" dirty="0">
                <a:solidFill>
                  <a:srgbClr val="FFFFFF"/>
                </a:solidFill>
                <a:latin typeface="Century"/>
                <a:cs typeface="Century"/>
              </a:rPr>
              <a:t>%</a:t>
            </a:r>
            <a:endParaRPr sz="2800" dirty="0">
              <a:latin typeface="Century"/>
              <a:cs typeface="Century"/>
            </a:endParaRPr>
          </a:p>
        </p:txBody>
      </p:sp>
      <p:sp>
        <p:nvSpPr>
          <p:cNvPr id="165" name="object 26"/>
          <p:cNvSpPr txBox="1"/>
          <p:nvPr/>
        </p:nvSpPr>
        <p:spPr>
          <a:xfrm>
            <a:off x="4841036" y="3044834"/>
            <a:ext cx="430887" cy="1642227"/>
          </a:xfrm>
          <a:prstGeom prst="rect">
            <a:avLst/>
          </a:prstGeom>
        </p:spPr>
        <p:txBody>
          <a:bodyPr vert="vert270" wrap="square" lIns="0" tIns="8890" rIns="0" bIns="0" rtlCol="0">
            <a:spAutoFit/>
          </a:bodyPr>
          <a:lstStyle/>
          <a:p>
            <a:pPr marL="12700" marR="5080">
              <a:lnSpc>
                <a:spcPct val="100000"/>
              </a:lnSpc>
              <a:spcBef>
                <a:spcPts val="70"/>
              </a:spcBef>
            </a:pPr>
            <a:r>
              <a:rPr lang="en-GB" sz="1400" b="1" spc="130" dirty="0">
                <a:latin typeface="Calibri"/>
                <a:cs typeface="Calibri"/>
              </a:rPr>
              <a:t>STUDENTS’ ENROLMENT (%)</a:t>
            </a:r>
            <a:endParaRPr sz="1400" b="1" dirty="0">
              <a:latin typeface="Calibri"/>
              <a:cs typeface="Calibri"/>
            </a:endParaRPr>
          </a:p>
        </p:txBody>
      </p:sp>
      <p:sp>
        <p:nvSpPr>
          <p:cNvPr id="170" name="object 35"/>
          <p:cNvSpPr txBox="1"/>
          <p:nvPr/>
        </p:nvSpPr>
        <p:spPr>
          <a:xfrm>
            <a:off x="6816419" y="3640512"/>
            <a:ext cx="359295" cy="228909"/>
          </a:xfrm>
          <a:prstGeom prst="rect">
            <a:avLst/>
          </a:prstGeom>
        </p:spPr>
        <p:txBody>
          <a:bodyPr vert="horz" wrap="square" lIns="0" tIns="13335" rIns="0" bIns="0" rtlCol="0">
            <a:spAutoFit/>
          </a:bodyPr>
          <a:lstStyle/>
          <a:p>
            <a:pPr marL="12700">
              <a:lnSpc>
                <a:spcPct val="100000"/>
              </a:lnSpc>
              <a:spcBef>
                <a:spcPts val="105"/>
              </a:spcBef>
            </a:pPr>
            <a:r>
              <a:rPr sz="1400" b="1" spc="55" dirty="0">
                <a:latin typeface="Calibri"/>
                <a:cs typeface="Calibri"/>
              </a:rPr>
              <a:t>5</a:t>
            </a:r>
            <a:r>
              <a:rPr lang="en-GB" sz="1400" b="1" spc="55" dirty="0">
                <a:latin typeface="Calibri"/>
                <a:cs typeface="Calibri"/>
              </a:rPr>
              <a:t>7</a:t>
            </a:r>
            <a:r>
              <a:rPr sz="1400" b="1" spc="55" dirty="0">
                <a:latin typeface="Calibri"/>
                <a:cs typeface="Calibri"/>
              </a:rPr>
              <a:t>%</a:t>
            </a:r>
            <a:endParaRPr sz="1400" b="1" dirty="0">
              <a:latin typeface="Calibri"/>
              <a:cs typeface="Calibri"/>
            </a:endParaRPr>
          </a:p>
        </p:txBody>
      </p:sp>
      <p:sp>
        <p:nvSpPr>
          <p:cNvPr id="171" name="object 36"/>
          <p:cNvSpPr txBox="1"/>
          <p:nvPr/>
        </p:nvSpPr>
        <p:spPr>
          <a:xfrm>
            <a:off x="6815058" y="4363785"/>
            <a:ext cx="314523" cy="228268"/>
          </a:xfrm>
          <a:prstGeom prst="rect">
            <a:avLst/>
          </a:prstGeom>
        </p:spPr>
        <p:txBody>
          <a:bodyPr vert="horz" wrap="square" lIns="0" tIns="12700" rIns="0" bIns="0" rtlCol="0">
            <a:spAutoFit/>
          </a:bodyPr>
          <a:lstStyle/>
          <a:p>
            <a:pPr marL="12700">
              <a:lnSpc>
                <a:spcPct val="100000"/>
              </a:lnSpc>
              <a:spcBef>
                <a:spcPts val="100"/>
              </a:spcBef>
            </a:pPr>
            <a:r>
              <a:rPr sz="1400" b="1" spc="-100" dirty="0">
                <a:latin typeface="Calibri"/>
                <a:cs typeface="Calibri"/>
              </a:rPr>
              <a:t>1</a:t>
            </a:r>
            <a:r>
              <a:rPr lang="en-GB" sz="1400" b="1" spc="-100" dirty="0">
                <a:latin typeface="Calibri"/>
                <a:cs typeface="Calibri"/>
              </a:rPr>
              <a:t>5</a:t>
            </a:r>
            <a:r>
              <a:rPr sz="1400" b="1" spc="60" dirty="0">
                <a:latin typeface="Calibri"/>
                <a:cs typeface="Calibri"/>
              </a:rPr>
              <a:t>%</a:t>
            </a:r>
            <a:endParaRPr sz="1400" b="1" dirty="0">
              <a:latin typeface="Calibri"/>
              <a:cs typeface="Calibri"/>
            </a:endParaRPr>
          </a:p>
        </p:txBody>
      </p:sp>
      <p:sp>
        <p:nvSpPr>
          <p:cNvPr id="172" name="object 37"/>
          <p:cNvSpPr txBox="1"/>
          <p:nvPr/>
        </p:nvSpPr>
        <p:spPr>
          <a:xfrm>
            <a:off x="9067816" y="3713584"/>
            <a:ext cx="361845" cy="228268"/>
          </a:xfrm>
          <a:prstGeom prst="rect">
            <a:avLst/>
          </a:prstGeom>
        </p:spPr>
        <p:txBody>
          <a:bodyPr vert="horz" wrap="square" lIns="0" tIns="12700" rIns="0" bIns="0" rtlCol="0">
            <a:spAutoFit/>
          </a:bodyPr>
          <a:lstStyle/>
          <a:p>
            <a:pPr marL="12700">
              <a:lnSpc>
                <a:spcPct val="100000"/>
              </a:lnSpc>
              <a:spcBef>
                <a:spcPts val="100"/>
              </a:spcBef>
            </a:pPr>
            <a:r>
              <a:rPr lang="en-GB" sz="1400" b="1" spc="60" dirty="0">
                <a:latin typeface="Calibri"/>
                <a:cs typeface="Calibri"/>
              </a:rPr>
              <a:t>20</a:t>
            </a:r>
            <a:r>
              <a:rPr sz="1400" b="1" spc="60" dirty="0">
                <a:latin typeface="Calibri"/>
                <a:cs typeface="Calibri"/>
              </a:rPr>
              <a:t>%</a:t>
            </a:r>
            <a:endParaRPr sz="1400" b="1" dirty="0">
              <a:latin typeface="Calibri"/>
              <a:cs typeface="Calibri"/>
            </a:endParaRPr>
          </a:p>
        </p:txBody>
      </p:sp>
      <p:sp>
        <p:nvSpPr>
          <p:cNvPr id="173" name="object 38"/>
          <p:cNvSpPr txBox="1"/>
          <p:nvPr/>
        </p:nvSpPr>
        <p:spPr>
          <a:xfrm>
            <a:off x="9066023" y="4378299"/>
            <a:ext cx="349124" cy="228268"/>
          </a:xfrm>
          <a:prstGeom prst="rect">
            <a:avLst/>
          </a:prstGeom>
        </p:spPr>
        <p:txBody>
          <a:bodyPr vert="horz" wrap="square" lIns="0" tIns="12700" rIns="0" bIns="0" rtlCol="0">
            <a:spAutoFit/>
          </a:bodyPr>
          <a:lstStyle/>
          <a:p>
            <a:pPr marL="12700">
              <a:lnSpc>
                <a:spcPct val="100000"/>
              </a:lnSpc>
              <a:spcBef>
                <a:spcPts val="100"/>
              </a:spcBef>
            </a:pPr>
            <a:r>
              <a:rPr lang="en-GB" sz="1400" b="1" spc="80" dirty="0">
                <a:latin typeface="Calibri"/>
                <a:cs typeface="Calibri"/>
              </a:rPr>
              <a:t>8</a:t>
            </a:r>
            <a:r>
              <a:rPr sz="1400" b="1" spc="80" dirty="0">
                <a:latin typeface="Calibri"/>
                <a:cs typeface="Calibri"/>
              </a:rPr>
              <a:t>%</a:t>
            </a:r>
            <a:endParaRPr sz="1400" b="1" dirty="0">
              <a:latin typeface="Calibri"/>
              <a:cs typeface="Calibri"/>
            </a:endParaRPr>
          </a:p>
        </p:txBody>
      </p:sp>
      <p:sp>
        <p:nvSpPr>
          <p:cNvPr id="174" name="object 44"/>
          <p:cNvSpPr txBox="1"/>
          <p:nvPr/>
        </p:nvSpPr>
        <p:spPr>
          <a:xfrm>
            <a:off x="5439166" y="3368057"/>
            <a:ext cx="2032828" cy="228909"/>
          </a:xfrm>
          <a:prstGeom prst="rect">
            <a:avLst/>
          </a:prstGeom>
        </p:spPr>
        <p:txBody>
          <a:bodyPr vert="horz" wrap="square" lIns="0" tIns="13335" rIns="0" bIns="0" rtlCol="0">
            <a:spAutoFit/>
          </a:bodyPr>
          <a:lstStyle/>
          <a:p>
            <a:pPr marL="12700">
              <a:lnSpc>
                <a:spcPct val="100000"/>
              </a:lnSpc>
              <a:spcBef>
                <a:spcPts val="105"/>
              </a:spcBef>
            </a:pPr>
            <a:r>
              <a:rPr sz="1400" b="1" spc="135" dirty="0">
                <a:latin typeface="Calibri"/>
                <a:cs typeface="Calibri"/>
              </a:rPr>
              <a:t>BACHELORS</a:t>
            </a:r>
            <a:r>
              <a:rPr sz="1400" b="1" spc="-20" dirty="0">
                <a:latin typeface="Calibri"/>
                <a:cs typeface="Calibri"/>
              </a:rPr>
              <a:t> </a:t>
            </a:r>
            <a:r>
              <a:rPr sz="1400" b="1" spc="130" dirty="0">
                <a:latin typeface="Calibri"/>
                <a:cs typeface="Calibri"/>
              </a:rPr>
              <a:t>DEGREE</a:t>
            </a:r>
            <a:endParaRPr sz="1400" b="1" dirty="0">
              <a:latin typeface="Calibri"/>
              <a:cs typeface="Calibri"/>
            </a:endParaRPr>
          </a:p>
        </p:txBody>
      </p:sp>
      <p:sp>
        <p:nvSpPr>
          <p:cNvPr id="176" name="object 46"/>
          <p:cNvSpPr txBox="1"/>
          <p:nvPr/>
        </p:nvSpPr>
        <p:spPr>
          <a:xfrm>
            <a:off x="7755681" y="3411604"/>
            <a:ext cx="1863490" cy="228909"/>
          </a:xfrm>
          <a:prstGeom prst="rect">
            <a:avLst/>
          </a:prstGeom>
        </p:spPr>
        <p:txBody>
          <a:bodyPr vert="horz" wrap="square" lIns="0" tIns="13335" rIns="0" bIns="0" rtlCol="0">
            <a:spAutoFit/>
          </a:bodyPr>
          <a:lstStyle/>
          <a:p>
            <a:pPr marL="12700">
              <a:lnSpc>
                <a:spcPct val="100000"/>
              </a:lnSpc>
              <a:spcBef>
                <a:spcPts val="105"/>
              </a:spcBef>
            </a:pPr>
            <a:r>
              <a:rPr sz="1400" b="1" spc="110" dirty="0">
                <a:latin typeface="Calibri"/>
                <a:cs typeface="Calibri"/>
              </a:rPr>
              <a:t>DISTAN</a:t>
            </a:r>
            <a:r>
              <a:rPr lang="en-GB" sz="1400" b="1" spc="110" dirty="0">
                <a:latin typeface="Calibri"/>
                <a:cs typeface="Calibri"/>
              </a:rPr>
              <a:t>CE</a:t>
            </a:r>
            <a:r>
              <a:rPr sz="1400" b="1" spc="-15" dirty="0">
                <a:latin typeface="Calibri"/>
                <a:cs typeface="Calibri"/>
              </a:rPr>
              <a:t> </a:t>
            </a:r>
            <a:r>
              <a:rPr sz="1400" b="1" spc="125" dirty="0">
                <a:latin typeface="Calibri"/>
                <a:cs typeface="Calibri"/>
              </a:rPr>
              <a:t>LEARNING</a:t>
            </a:r>
            <a:endParaRPr sz="1400" b="1" dirty="0">
              <a:latin typeface="Calibri"/>
              <a:cs typeface="Calibri"/>
            </a:endParaRPr>
          </a:p>
        </p:txBody>
      </p:sp>
      <p:sp>
        <p:nvSpPr>
          <p:cNvPr id="177" name="object 47"/>
          <p:cNvSpPr txBox="1"/>
          <p:nvPr/>
        </p:nvSpPr>
        <p:spPr>
          <a:xfrm>
            <a:off x="7752267" y="4049068"/>
            <a:ext cx="713906" cy="228268"/>
          </a:xfrm>
          <a:prstGeom prst="rect">
            <a:avLst/>
          </a:prstGeom>
        </p:spPr>
        <p:txBody>
          <a:bodyPr vert="horz" wrap="square" lIns="0" tIns="12700" rIns="0" bIns="0" rtlCol="0">
            <a:spAutoFit/>
          </a:bodyPr>
          <a:lstStyle/>
          <a:p>
            <a:pPr marL="12700">
              <a:lnSpc>
                <a:spcPct val="100000"/>
              </a:lnSpc>
              <a:spcBef>
                <a:spcPts val="100"/>
              </a:spcBef>
            </a:pPr>
            <a:r>
              <a:rPr sz="1400" b="1" spc="125" dirty="0">
                <a:latin typeface="Calibri"/>
                <a:cs typeface="Calibri"/>
              </a:rPr>
              <a:t>OTHERS</a:t>
            </a:r>
            <a:endParaRPr sz="1400" b="1" dirty="0">
              <a:latin typeface="Calibri"/>
              <a:cs typeface="Calibri"/>
            </a:endParaRPr>
          </a:p>
        </p:txBody>
      </p:sp>
      <p:sp>
        <p:nvSpPr>
          <p:cNvPr id="178" name="Rectangle 177"/>
          <p:cNvSpPr/>
          <p:nvPr/>
        </p:nvSpPr>
        <p:spPr>
          <a:xfrm>
            <a:off x="5439166" y="3597673"/>
            <a:ext cx="1119931" cy="333690"/>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Rectangle 178"/>
          <p:cNvSpPr/>
          <p:nvPr/>
        </p:nvSpPr>
        <p:spPr>
          <a:xfrm>
            <a:off x="5439167" y="4309735"/>
            <a:ext cx="379725" cy="324200"/>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Rectangle 180"/>
          <p:cNvSpPr/>
          <p:nvPr/>
        </p:nvSpPr>
        <p:spPr>
          <a:xfrm>
            <a:off x="7767692" y="4309735"/>
            <a:ext cx="211364" cy="324200"/>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object 44"/>
          <p:cNvSpPr txBox="1"/>
          <p:nvPr/>
        </p:nvSpPr>
        <p:spPr>
          <a:xfrm>
            <a:off x="5439165" y="4080826"/>
            <a:ext cx="2297999" cy="228909"/>
          </a:xfrm>
          <a:prstGeom prst="rect">
            <a:avLst/>
          </a:prstGeom>
        </p:spPr>
        <p:txBody>
          <a:bodyPr vert="horz" wrap="square" lIns="0" tIns="13335" rIns="0" bIns="0" rtlCol="0">
            <a:spAutoFit/>
          </a:bodyPr>
          <a:lstStyle/>
          <a:p>
            <a:pPr marL="12700">
              <a:lnSpc>
                <a:spcPct val="100000"/>
              </a:lnSpc>
              <a:spcBef>
                <a:spcPts val="105"/>
              </a:spcBef>
            </a:pPr>
            <a:r>
              <a:rPr lang="en-GB" sz="1400" b="1" spc="135" dirty="0">
                <a:latin typeface="Calibri"/>
                <a:cs typeface="Calibri"/>
              </a:rPr>
              <a:t>PO</a:t>
            </a:r>
            <a:r>
              <a:rPr sz="1400" b="1" spc="135" dirty="0">
                <a:latin typeface="Calibri"/>
                <a:cs typeface="Calibri"/>
              </a:rPr>
              <a:t>S</a:t>
            </a:r>
            <a:r>
              <a:rPr lang="en-GB" sz="1400" b="1" spc="135" dirty="0">
                <a:latin typeface="Calibri"/>
                <a:cs typeface="Calibri"/>
              </a:rPr>
              <a:t>T-GRADUATE</a:t>
            </a:r>
            <a:r>
              <a:rPr sz="1400" b="1" spc="-20" dirty="0">
                <a:latin typeface="Calibri"/>
                <a:cs typeface="Calibri"/>
              </a:rPr>
              <a:t> </a:t>
            </a:r>
            <a:r>
              <a:rPr sz="1400" b="1" spc="130" dirty="0">
                <a:latin typeface="Calibri"/>
                <a:cs typeface="Calibri"/>
              </a:rPr>
              <a:t>DEGREE</a:t>
            </a:r>
            <a:endParaRPr sz="1400" b="1" dirty="0">
              <a:latin typeface="Calibri"/>
              <a:cs typeface="Calibri"/>
            </a:endParaRPr>
          </a:p>
        </p:txBody>
      </p:sp>
      <p:sp>
        <p:nvSpPr>
          <p:cNvPr id="186" name="object 50"/>
          <p:cNvSpPr txBox="1"/>
          <p:nvPr/>
        </p:nvSpPr>
        <p:spPr>
          <a:xfrm>
            <a:off x="2296558" y="3497840"/>
            <a:ext cx="2196700" cy="671338"/>
          </a:xfrm>
          <a:prstGeom prst="rect">
            <a:avLst/>
          </a:prstGeom>
        </p:spPr>
        <p:txBody>
          <a:bodyPr vert="horz" wrap="square" lIns="0" tIns="12065" rIns="0" bIns="0" rtlCol="0">
            <a:spAutoFit/>
          </a:bodyPr>
          <a:lstStyle/>
          <a:p>
            <a:pPr marL="12700" marR="5080" indent="1270" algn="ctr">
              <a:lnSpc>
                <a:spcPct val="100000"/>
              </a:lnSpc>
              <a:spcBef>
                <a:spcPts val="95"/>
              </a:spcBef>
            </a:pPr>
            <a:r>
              <a:rPr sz="1400" b="1" spc="155" dirty="0">
                <a:latin typeface="Arial" panose="020B0604020202020204" pitchFamily="34" charset="0"/>
                <a:cs typeface="Arial" panose="020B0604020202020204" pitchFamily="34" charset="0"/>
              </a:rPr>
              <a:t>WORLD </a:t>
            </a:r>
            <a:r>
              <a:rPr sz="1400" b="1" spc="160" dirty="0">
                <a:latin typeface="Arial" panose="020B0604020202020204" pitchFamily="34" charset="0"/>
                <a:cs typeface="Arial" panose="020B0604020202020204" pitchFamily="34" charset="0"/>
              </a:rPr>
              <a:t> </a:t>
            </a:r>
            <a:r>
              <a:rPr sz="1400" b="1" spc="120" dirty="0">
                <a:latin typeface="Arial" panose="020B0604020202020204" pitchFamily="34" charset="0"/>
                <a:cs typeface="Arial" panose="020B0604020202020204" pitchFamily="34" charset="0"/>
              </a:rPr>
              <a:t>U</a:t>
            </a:r>
            <a:r>
              <a:rPr sz="1400" b="1" spc="175" dirty="0">
                <a:latin typeface="Arial" panose="020B0604020202020204" pitchFamily="34" charset="0"/>
                <a:cs typeface="Arial" panose="020B0604020202020204" pitchFamily="34" charset="0"/>
              </a:rPr>
              <a:t>N</a:t>
            </a:r>
            <a:r>
              <a:rPr sz="1400" b="1" spc="50" dirty="0">
                <a:latin typeface="Arial" panose="020B0604020202020204" pitchFamily="34" charset="0"/>
                <a:cs typeface="Arial" panose="020B0604020202020204" pitchFamily="34" charset="0"/>
              </a:rPr>
              <a:t>I</a:t>
            </a:r>
            <a:r>
              <a:rPr sz="1400" b="1" spc="110" dirty="0">
                <a:latin typeface="Arial" panose="020B0604020202020204" pitchFamily="34" charset="0"/>
                <a:cs typeface="Arial" panose="020B0604020202020204" pitchFamily="34" charset="0"/>
              </a:rPr>
              <a:t>V</a:t>
            </a:r>
            <a:r>
              <a:rPr sz="1400" b="1" spc="165" dirty="0">
                <a:latin typeface="Arial" panose="020B0604020202020204" pitchFamily="34" charset="0"/>
                <a:cs typeface="Arial" panose="020B0604020202020204" pitchFamily="34" charset="0"/>
              </a:rPr>
              <a:t>E</a:t>
            </a:r>
            <a:r>
              <a:rPr sz="1400" b="1" spc="150" dirty="0">
                <a:latin typeface="Arial" panose="020B0604020202020204" pitchFamily="34" charset="0"/>
                <a:cs typeface="Arial" panose="020B0604020202020204" pitchFamily="34" charset="0"/>
              </a:rPr>
              <a:t>R</a:t>
            </a:r>
            <a:r>
              <a:rPr sz="1400" b="1" spc="145" dirty="0">
                <a:latin typeface="Arial" panose="020B0604020202020204" pitchFamily="34" charset="0"/>
                <a:cs typeface="Arial" panose="020B0604020202020204" pitchFamily="34" charset="0"/>
              </a:rPr>
              <a:t>S</a:t>
            </a:r>
            <a:r>
              <a:rPr sz="1400" b="1" spc="70" dirty="0">
                <a:latin typeface="Arial" panose="020B0604020202020204" pitchFamily="34" charset="0"/>
                <a:cs typeface="Arial" panose="020B0604020202020204" pitchFamily="34" charset="0"/>
              </a:rPr>
              <a:t>ITY </a:t>
            </a:r>
            <a:r>
              <a:rPr sz="1400" b="1" spc="45" dirty="0">
                <a:latin typeface="Arial" panose="020B0604020202020204" pitchFamily="34" charset="0"/>
                <a:cs typeface="Arial" panose="020B0604020202020204" pitchFamily="34" charset="0"/>
              </a:rPr>
              <a:t> </a:t>
            </a:r>
            <a:r>
              <a:rPr sz="1400" b="1" spc="140" dirty="0">
                <a:latin typeface="Arial" panose="020B0604020202020204" pitchFamily="34" charset="0"/>
                <a:cs typeface="Arial" panose="020B0604020202020204" pitchFamily="34" charset="0"/>
              </a:rPr>
              <a:t>RANKING</a:t>
            </a:r>
            <a:endParaRPr lang="en-US" sz="1400" b="1" spc="140" dirty="0">
              <a:latin typeface="Arial" panose="020B0604020202020204" pitchFamily="34" charset="0"/>
              <a:cs typeface="Arial" panose="020B0604020202020204" pitchFamily="34" charset="0"/>
            </a:endParaRPr>
          </a:p>
          <a:p>
            <a:pPr marL="12700" marR="5080" indent="1270" algn="ctr">
              <a:lnSpc>
                <a:spcPct val="100000"/>
              </a:lnSpc>
              <a:spcBef>
                <a:spcPts val="95"/>
              </a:spcBef>
            </a:pPr>
            <a:r>
              <a:rPr lang="en-US" sz="1400" b="1" spc="140" dirty="0">
                <a:latin typeface="Arial" panose="020B0604020202020204" pitchFamily="34" charset="0"/>
                <a:cs typeface="Arial" panose="020B0604020202020204" pitchFamily="34" charset="0"/>
              </a:rPr>
              <a:t>400-500</a:t>
            </a:r>
            <a:endParaRPr sz="1400" b="1" dirty="0">
              <a:latin typeface="Arial" panose="020B0604020202020204" pitchFamily="34" charset="0"/>
              <a:cs typeface="Arial" panose="020B0604020202020204" pitchFamily="34" charset="0"/>
            </a:endParaRPr>
          </a:p>
        </p:txBody>
      </p:sp>
      <p:sp>
        <p:nvSpPr>
          <p:cNvPr id="189" name="object 56"/>
          <p:cNvSpPr txBox="1"/>
          <p:nvPr/>
        </p:nvSpPr>
        <p:spPr>
          <a:xfrm>
            <a:off x="5763128" y="5131538"/>
            <a:ext cx="1365099" cy="1004762"/>
          </a:xfrm>
          <a:prstGeom prst="rect">
            <a:avLst/>
          </a:prstGeom>
        </p:spPr>
        <p:txBody>
          <a:bodyPr vert="horz" wrap="square" lIns="0" tIns="42545" rIns="0" bIns="0" rtlCol="0">
            <a:spAutoFit/>
          </a:bodyPr>
          <a:lstStyle/>
          <a:p>
            <a:pPr marR="40640" algn="ctr">
              <a:lnSpc>
                <a:spcPct val="100000"/>
              </a:lnSpc>
              <a:spcBef>
                <a:spcPts val="335"/>
              </a:spcBef>
            </a:pPr>
            <a:r>
              <a:rPr lang="en-US" sz="3200" b="1" dirty="0">
                <a:solidFill>
                  <a:srgbClr val="001F5F"/>
                </a:solidFill>
                <a:latin typeface="Bernard MT Condensed" panose="02050806060905020404" pitchFamily="18" charset="0"/>
              </a:rPr>
              <a:t>88</a:t>
            </a:r>
          </a:p>
          <a:p>
            <a:pPr marR="40640" algn="ctr">
              <a:lnSpc>
                <a:spcPct val="100000"/>
              </a:lnSpc>
              <a:spcBef>
                <a:spcPts val="335"/>
              </a:spcBef>
            </a:pPr>
            <a:r>
              <a:rPr sz="1400" spc="140" dirty="0">
                <a:latin typeface="Bernard MT Condensed" panose="02050806060905020404" pitchFamily="18" charset="0"/>
                <a:cs typeface="Calibri"/>
              </a:rPr>
              <a:t>U</a:t>
            </a:r>
            <a:r>
              <a:rPr sz="1400" spc="125" dirty="0">
                <a:latin typeface="Bernard MT Condensed" panose="02050806060905020404" pitchFamily="18" charset="0"/>
                <a:cs typeface="Calibri"/>
              </a:rPr>
              <a:t>n</a:t>
            </a:r>
            <a:r>
              <a:rPr sz="1400" spc="135" dirty="0">
                <a:latin typeface="Bernard MT Condensed" panose="02050806060905020404" pitchFamily="18" charset="0"/>
                <a:cs typeface="Calibri"/>
              </a:rPr>
              <a:t>d</a:t>
            </a:r>
            <a:r>
              <a:rPr sz="1400" spc="120" dirty="0">
                <a:latin typeface="Bernard MT Condensed" panose="02050806060905020404" pitchFamily="18" charset="0"/>
                <a:cs typeface="Calibri"/>
              </a:rPr>
              <a:t>e</a:t>
            </a:r>
            <a:r>
              <a:rPr sz="1400" spc="100" dirty="0">
                <a:latin typeface="Bernard MT Condensed" panose="02050806060905020404" pitchFamily="18" charset="0"/>
                <a:cs typeface="Calibri"/>
              </a:rPr>
              <a:t>r</a:t>
            </a:r>
            <a:r>
              <a:rPr sz="1400" spc="125" dirty="0">
                <a:latin typeface="Bernard MT Condensed" panose="02050806060905020404" pitchFamily="18" charset="0"/>
                <a:cs typeface="Calibri"/>
              </a:rPr>
              <a:t>g</a:t>
            </a:r>
            <a:r>
              <a:rPr sz="1400" spc="60" dirty="0">
                <a:latin typeface="Bernard MT Condensed" panose="02050806060905020404" pitchFamily="18" charset="0"/>
                <a:cs typeface="Calibri"/>
              </a:rPr>
              <a:t>r</a:t>
            </a:r>
            <a:r>
              <a:rPr sz="1400" spc="75" dirty="0">
                <a:latin typeface="Bernard MT Condensed" panose="02050806060905020404" pitchFamily="18" charset="0"/>
                <a:cs typeface="Calibri"/>
              </a:rPr>
              <a:t>a</a:t>
            </a:r>
            <a:r>
              <a:rPr sz="1400" spc="130" dirty="0">
                <a:latin typeface="Bernard MT Condensed" panose="02050806060905020404" pitchFamily="18" charset="0"/>
                <a:cs typeface="Calibri"/>
              </a:rPr>
              <a:t>d</a:t>
            </a:r>
            <a:r>
              <a:rPr sz="1400" spc="114" dirty="0">
                <a:latin typeface="Bernard MT Condensed" panose="02050806060905020404" pitchFamily="18" charset="0"/>
                <a:cs typeface="Calibri"/>
              </a:rPr>
              <a:t>u</a:t>
            </a:r>
            <a:r>
              <a:rPr sz="1400" spc="90" dirty="0">
                <a:latin typeface="Bernard MT Condensed" panose="02050806060905020404" pitchFamily="18" charset="0"/>
                <a:cs typeface="Calibri"/>
              </a:rPr>
              <a:t>a</a:t>
            </a:r>
            <a:r>
              <a:rPr sz="1400" spc="85" dirty="0">
                <a:latin typeface="Bernard MT Condensed" panose="02050806060905020404" pitchFamily="18" charset="0"/>
                <a:cs typeface="Calibri"/>
              </a:rPr>
              <a:t>te </a:t>
            </a:r>
            <a:r>
              <a:rPr sz="1400" spc="55" dirty="0">
                <a:latin typeface="Bernard MT Condensed" panose="02050806060905020404" pitchFamily="18" charset="0"/>
                <a:cs typeface="Times New Roman"/>
              </a:rPr>
              <a:t> </a:t>
            </a:r>
            <a:r>
              <a:rPr lang="en-GB" sz="1400" spc="120" dirty="0">
                <a:latin typeface="Bernard MT Condensed" panose="02050806060905020404" pitchFamily="18" charset="0"/>
                <a:cs typeface="Calibri"/>
              </a:rPr>
              <a:t>Programs</a:t>
            </a:r>
            <a:endParaRPr sz="1400" dirty="0">
              <a:latin typeface="Bernard MT Condensed" panose="02050806060905020404" pitchFamily="18" charset="0"/>
              <a:cs typeface="Calibri"/>
            </a:endParaRPr>
          </a:p>
        </p:txBody>
      </p:sp>
      <p:sp>
        <p:nvSpPr>
          <p:cNvPr id="190" name="object 62"/>
          <p:cNvSpPr txBox="1"/>
          <p:nvPr/>
        </p:nvSpPr>
        <p:spPr>
          <a:xfrm>
            <a:off x="8630103" y="5269980"/>
            <a:ext cx="1242396" cy="804707"/>
          </a:xfrm>
          <a:prstGeom prst="rect">
            <a:avLst/>
          </a:prstGeom>
        </p:spPr>
        <p:txBody>
          <a:bodyPr vert="horz" wrap="square" lIns="0" tIns="12065" rIns="0" bIns="0" rtlCol="0">
            <a:spAutoFit/>
          </a:bodyPr>
          <a:lstStyle/>
          <a:p>
            <a:pPr marL="5080" algn="ctr">
              <a:lnSpc>
                <a:spcPts val="3290"/>
              </a:lnSpc>
              <a:spcBef>
                <a:spcPts val="95"/>
              </a:spcBef>
            </a:pPr>
            <a:r>
              <a:rPr lang="en-US" sz="3200" b="1" spc="-10" dirty="0">
                <a:solidFill>
                  <a:srgbClr val="001F5F"/>
                </a:solidFill>
                <a:latin typeface="Bernard MT Condensed" panose="02050806060905020404" pitchFamily="18" charset="0"/>
                <a:cs typeface="Kepler Std Medium Scn"/>
              </a:rPr>
              <a:t>129</a:t>
            </a:r>
            <a:endParaRPr sz="3200" dirty="0">
              <a:latin typeface="Bernard MT Condensed" panose="02050806060905020404" pitchFamily="18" charset="0"/>
              <a:cs typeface="Kepler Std Medium Scn"/>
            </a:endParaRPr>
          </a:p>
          <a:p>
            <a:pPr algn="ctr">
              <a:lnSpc>
                <a:spcPts val="1190"/>
              </a:lnSpc>
            </a:pPr>
            <a:r>
              <a:rPr sz="1400" spc="110" dirty="0">
                <a:latin typeface="Bernard MT Condensed" panose="02050806060905020404" pitchFamily="18" charset="0"/>
                <a:cs typeface="Calibri"/>
              </a:rPr>
              <a:t>Postgraduate</a:t>
            </a:r>
            <a:endParaRPr sz="1400" dirty="0">
              <a:latin typeface="Bernard MT Condensed" panose="02050806060905020404" pitchFamily="18" charset="0"/>
              <a:cs typeface="Calibri"/>
            </a:endParaRPr>
          </a:p>
          <a:p>
            <a:pPr algn="ctr">
              <a:lnSpc>
                <a:spcPct val="100000"/>
              </a:lnSpc>
            </a:pPr>
            <a:r>
              <a:rPr lang="en-GB" sz="1400" spc="120" dirty="0">
                <a:latin typeface="Bernard MT Condensed" panose="02050806060905020404" pitchFamily="18" charset="0"/>
                <a:cs typeface="Calibri"/>
              </a:rPr>
              <a:t>Programs</a:t>
            </a:r>
            <a:endParaRPr sz="1400" dirty="0">
              <a:latin typeface="Bernard MT Condensed" panose="02050806060905020404" pitchFamily="18" charset="0"/>
              <a:cs typeface="Calibri"/>
            </a:endParaRPr>
          </a:p>
        </p:txBody>
      </p:sp>
      <p:grpSp>
        <p:nvGrpSpPr>
          <p:cNvPr id="193" name="Group 192"/>
          <p:cNvGrpSpPr/>
          <p:nvPr/>
        </p:nvGrpSpPr>
        <p:grpSpPr>
          <a:xfrm>
            <a:off x="227986" y="3164095"/>
            <a:ext cx="1721882" cy="1574854"/>
            <a:chOff x="8001000" y="152400"/>
            <a:chExt cx="1834012" cy="1905000"/>
          </a:xfrm>
        </p:grpSpPr>
        <p:sp>
          <p:nvSpPr>
            <p:cNvPr id="194" name="Oval 193"/>
            <p:cNvSpPr/>
            <p:nvPr/>
          </p:nvSpPr>
          <p:spPr>
            <a:xfrm>
              <a:off x="8001000" y="152400"/>
              <a:ext cx="1828800" cy="1905000"/>
            </a:xfrm>
            <a:prstGeom prst="ellipse">
              <a:avLst/>
            </a:prstGeom>
            <a:solidFill>
              <a:schemeClr val="tx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5" name="Picture 12" descr="C:\Users\Academic Planning\Downloads\SeekPng.com_world-png-transparent_2167074.png"/>
            <p:cNvPicPr>
              <a:picLocks noChangeAspect="1" noChangeArrowheads="1"/>
            </p:cNvPicPr>
            <p:nvPr/>
          </p:nvPicPr>
          <p:blipFill>
            <a:blip r:embed="rId3"/>
            <a:srcRect/>
            <a:stretch>
              <a:fillRect/>
            </a:stretch>
          </p:blipFill>
          <p:spPr bwMode="auto">
            <a:xfrm>
              <a:off x="8001002" y="152400"/>
              <a:ext cx="1834010" cy="1905000"/>
            </a:xfrm>
            <a:prstGeom prst="rect">
              <a:avLst/>
            </a:prstGeom>
            <a:noFill/>
          </p:spPr>
        </p:pic>
      </p:grpSp>
      <p:pic>
        <p:nvPicPr>
          <p:cNvPr id="197" name="Picture 15" descr="C:\Users\Academic Planning\Downloads\clipart718843.png"/>
          <p:cNvPicPr>
            <a:picLocks noChangeAspect="1" noChangeArrowheads="1"/>
          </p:cNvPicPr>
          <p:nvPr/>
        </p:nvPicPr>
        <p:blipFill>
          <a:blip r:embed="rId4" cstate="print"/>
          <a:srcRect/>
          <a:stretch>
            <a:fillRect/>
          </a:stretch>
        </p:blipFill>
        <p:spPr bwMode="auto">
          <a:xfrm>
            <a:off x="4909157" y="5206242"/>
            <a:ext cx="924490" cy="924490"/>
          </a:xfrm>
          <a:prstGeom prst="rect">
            <a:avLst/>
          </a:prstGeom>
          <a:noFill/>
        </p:spPr>
      </p:pic>
      <p:pic>
        <p:nvPicPr>
          <p:cNvPr id="198" name="Picture 197"/>
          <p:cNvPicPr>
            <a:picLocks noChangeAspect="1"/>
          </p:cNvPicPr>
          <p:nvPr/>
        </p:nvPicPr>
        <p:blipFill>
          <a:blip r:embed="rId5"/>
          <a:stretch>
            <a:fillRect/>
          </a:stretch>
        </p:blipFill>
        <p:spPr>
          <a:xfrm>
            <a:off x="7337946" y="5108633"/>
            <a:ext cx="1353079" cy="1353079"/>
          </a:xfrm>
          <a:prstGeom prst="rect">
            <a:avLst/>
          </a:prstGeom>
        </p:spPr>
      </p:pic>
      <p:sp>
        <p:nvSpPr>
          <p:cNvPr id="188" name="object 85"/>
          <p:cNvSpPr txBox="1"/>
          <p:nvPr/>
        </p:nvSpPr>
        <p:spPr>
          <a:xfrm>
            <a:off x="10471733" y="1280495"/>
            <a:ext cx="1350636" cy="1318951"/>
          </a:xfrm>
          <a:prstGeom prst="rect">
            <a:avLst/>
          </a:prstGeom>
        </p:spPr>
        <p:txBody>
          <a:bodyPr vert="horz" wrap="square" lIns="0" tIns="13335" rIns="0" bIns="0" rtlCol="0">
            <a:spAutoFit/>
          </a:bodyPr>
          <a:lstStyle/>
          <a:p>
            <a:pPr marL="12700">
              <a:lnSpc>
                <a:spcPct val="100000"/>
              </a:lnSpc>
              <a:spcBef>
                <a:spcPts val="105"/>
              </a:spcBef>
            </a:pPr>
            <a:r>
              <a:rPr sz="6600" b="1" spc="-165" dirty="0">
                <a:solidFill>
                  <a:srgbClr val="00AFF0"/>
                </a:solidFill>
                <a:latin typeface="Calibri"/>
                <a:cs typeface="Calibri"/>
              </a:rPr>
              <a:t>1</a:t>
            </a:r>
            <a:r>
              <a:rPr sz="6600" b="1" spc="325" dirty="0">
                <a:solidFill>
                  <a:srgbClr val="00AFF0"/>
                </a:solidFill>
                <a:latin typeface="Calibri"/>
                <a:cs typeface="Calibri"/>
              </a:rPr>
              <a:t>2</a:t>
            </a:r>
            <a:endParaRPr lang="en-GB" sz="6600" b="1" spc="325" dirty="0">
              <a:solidFill>
                <a:srgbClr val="00AFF0"/>
              </a:solidFill>
              <a:latin typeface="Calibri"/>
              <a:cs typeface="Calibri"/>
            </a:endParaRPr>
          </a:p>
          <a:p>
            <a:pPr marL="12700">
              <a:lnSpc>
                <a:spcPct val="100000"/>
              </a:lnSpc>
              <a:spcBef>
                <a:spcPts val="105"/>
              </a:spcBef>
            </a:pPr>
            <a:r>
              <a:rPr sz="1800" b="1" spc="270" dirty="0">
                <a:latin typeface="Calibri"/>
                <a:cs typeface="Calibri"/>
              </a:rPr>
              <a:t>FAC</a:t>
            </a:r>
            <a:r>
              <a:rPr sz="1800" b="1" spc="320" dirty="0">
                <a:latin typeface="Calibri"/>
                <a:cs typeface="Calibri"/>
              </a:rPr>
              <a:t>U</a:t>
            </a:r>
            <a:r>
              <a:rPr sz="1800" b="1" spc="235" dirty="0">
                <a:latin typeface="Calibri"/>
                <a:cs typeface="Calibri"/>
              </a:rPr>
              <a:t>LTIES</a:t>
            </a:r>
            <a:endParaRPr sz="1800" b="1" dirty="0">
              <a:latin typeface="Calibri"/>
              <a:cs typeface="Calibri"/>
            </a:endParaRPr>
          </a:p>
        </p:txBody>
      </p:sp>
      <p:pic>
        <p:nvPicPr>
          <p:cNvPr id="200" name="Picture 6" descr="C:\Users\Academic Planning\Downloads\pngwing.com.png"/>
          <p:cNvPicPr>
            <a:picLocks noChangeAspect="1" noChangeArrowheads="1"/>
          </p:cNvPicPr>
          <p:nvPr/>
        </p:nvPicPr>
        <p:blipFill>
          <a:blip r:embed="rId6" cstate="print"/>
          <a:srcRect/>
          <a:stretch>
            <a:fillRect/>
          </a:stretch>
        </p:blipFill>
        <p:spPr bwMode="auto">
          <a:xfrm>
            <a:off x="11294898" y="1508089"/>
            <a:ext cx="648105" cy="605968"/>
          </a:xfrm>
          <a:prstGeom prst="rect">
            <a:avLst/>
          </a:prstGeom>
          <a:noFill/>
        </p:spPr>
      </p:pic>
      <p:sp>
        <p:nvSpPr>
          <p:cNvPr id="201" name="object 85"/>
          <p:cNvSpPr txBox="1"/>
          <p:nvPr/>
        </p:nvSpPr>
        <p:spPr>
          <a:xfrm>
            <a:off x="10471733" y="3044834"/>
            <a:ext cx="1448450" cy="1318951"/>
          </a:xfrm>
          <a:prstGeom prst="rect">
            <a:avLst/>
          </a:prstGeom>
        </p:spPr>
        <p:txBody>
          <a:bodyPr vert="horz" wrap="square" lIns="0" tIns="13335" rIns="0" bIns="0" rtlCol="0">
            <a:spAutoFit/>
          </a:bodyPr>
          <a:lstStyle/>
          <a:p>
            <a:pPr marL="12700">
              <a:lnSpc>
                <a:spcPct val="100000"/>
              </a:lnSpc>
              <a:spcBef>
                <a:spcPts val="105"/>
              </a:spcBef>
            </a:pPr>
            <a:r>
              <a:rPr lang="en-GB" sz="6600" b="1" spc="-165" dirty="0">
                <a:solidFill>
                  <a:srgbClr val="00AFF0"/>
                </a:solidFill>
                <a:latin typeface="Calibri"/>
                <a:cs typeface="Calibri"/>
              </a:rPr>
              <a:t>6</a:t>
            </a:r>
          </a:p>
          <a:p>
            <a:pPr marL="12700">
              <a:lnSpc>
                <a:spcPct val="100000"/>
              </a:lnSpc>
              <a:spcBef>
                <a:spcPts val="105"/>
              </a:spcBef>
            </a:pPr>
            <a:r>
              <a:rPr lang="en-GB" b="1" spc="270" dirty="0">
                <a:latin typeface="Calibri"/>
                <a:cs typeface="Calibri"/>
              </a:rPr>
              <a:t>INSTITUTES</a:t>
            </a:r>
            <a:endParaRPr sz="1600" b="1" dirty="0">
              <a:latin typeface="Calibri"/>
              <a:cs typeface="Calibri"/>
            </a:endParaRPr>
          </a:p>
        </p:txBody>
      </p:sp>
      <p:pic>
        <p:nvPicPr>
          <p:cNvPr id="202" name="Picture 201"/>
          <p:cNvPicPr>
            <a:picLocks noChangeAspect="1"/>
          </p:cNvPicPr>
          <p:nvPr/>
        </p:nvPicPr>
        <p:blipFill>
          <a:blip r:embed="rId7"/>
          <a:stretch>
            <a:fillRect/>
          </a:stretch>
        </p:blipFill>
        <p:spPr>
          <a:xfrm>
            <a:off x="11113180" y="3164095"/>
            <a:ext cx="742605" cy="742605"/>
          </a:xfrm>
          <a:prstGeom prst="rect">
            <a:avLst/>
          </a:prstGeom>
        </p:spPr>
      </p:pic>
      <p:sp>
        <p:nvSpPr>
          <p:cNvPr id="204" name="object 85"/>
          <p:cNvSpPr txBox="1"/>
          <p:nvPr/>
        </p:nvSpPr>
        <p:spPr>
          <a:xfrm>
            <a:off x="10158487" y="4969893"/>
            <a:ext cx="1804141" cy="1318951"/>
          </a:xfrm>
          <a:prstGeom prst="rect">
            <a:avLst/>
          </a:prstGeom>
        </p:spPr>
        <p:txBody>
          <a:bodyPr vert="horz" wrap="square" lIns="0" tIns="13335" rIns="0" bIns="0" rtlCol="0">
            <a:spAutoFit/>
          </a:bodyPr>
          <a:lstStyle/>
          <a:p>
            <a:pPr marL="12700">
              <a:lnSpc>
                <a:spcPct val="100000"/>
              </a:lnSpc>
              <a:spcBef>
                <a:spcPts val="105"/>
              </a:spcBef>
            </a:pPr>
            <a:r>
              <a:rPr lang="en-GB" sz="6600" b="1" spc="-165" dirty="0">
                <a:solidFill>
                  <a:srgbClr val="00AFF0"/>
                </a:solidFill>
                <a:latin typeface="Calibri"/>
                <a:cs typeface="Calibri"/>
              </a:rPr>
              <a:t> 267</a:t>
            </a:r>
          </a:p>
          <a:p>
            <a:pPr marL="12700">
              <a:lnSpc>
                <a:spcPct val="100000"/>
              </a:lnSpc>
              <a:spcBef>
                <a:spcPts val="105"/>
              </a:spcBef>
            </a:pPr>
            <a:r>
              <a:rPr lang="en-GB" sz="1600" b="1" spc="270" dirty="0">
                <a:latin typeface="Calibri"/>
                <a:cs typeface="Calibri"/>
              </a:rPr>
              <a:t>     </a:t>
            </a:r>
            <a:r>
              <a:rPr lang="en-GB" b="1" spc="270" dirty="0">
                <a:latin typeface="Calibri"/>
                <a:cs typeface="Calibri"/>
              </a:rPr>
              <a:t>CENTRES</a:t>
            </a:r>
            <a:endParaRPr sz="1600" b="1" dirty="0">
              <a:latin typeface="Calibri"/>
              <a:cs typeface="Calibri"/>
            </a:endParaRPr>
          </a:p>
        </p:txBody>
      </p:sp>
      <p:pic>
        <p:nvPicPr>
          <p:cNvPr id="205" name="Picture 204"/>
          <p:cNvPicPr>
            <a:picLocks noChangeAspect="1"/>
          </p:cNvPicPr>
          <p:nvPr/>
        </p:nvPicPr>
        <p:blipFill rotWithShape="1">
          <a:blip r:embed="rId8"/>
          <a:srcRect l="9664" t="11600" r="16386" b="27600"/>
          <a:stretch/>
        </p:blipFill>
        <p:spPr>
          <a:xfrm>
            <a:off x="11176502" y="5206242"/>
            <a:ext cx="786126" cy="678927"/>
          </a:xfrm>
          <a:prstGeom prst="rect">
            <a:avLst/>
          </a:prstGeom>
        </p:spPr>
      </p:pic>
      <p:cxnSp>
        <p:nvCxnSpPr>
          <p:cNvPr id="4" name="Straight Connector 3"/>
          <p:cNvCxnSpPr/>
          <p:nvPr/>
        </p:nvCxnSpPr>
        <p:spPr>
          <a:xfrm>
            <a:off x="4557744" y="884032"/>
            <a:ext cx="4723" cy="46914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06" name="Straight Connector 205"/>
          <p:cNvCxnSpPr/>
          <p:nvPr/>
        </p:nvCxnSpPr>
        <p:spPr>
          <a:xfrm>
            <a:off x="10210958" y="870972"/>
            <a:ext cx="26057" cy="4994169"/>
          </a:xfrm>
          <a:prstGeom prst="line">
            <a:avLst/>
          </a:prstGeom>
        </p:spPr>
        <p:style>
          <a:lnRef idx="3">
            <a:schemeClr val="accent2"/>
          </a:lnRef>
          <a:fillRef idx="0">
            <a:schemeClr val="accent2"/>
          </a:fillRef>
          <a:effectRef idx="2">
            <a:schemeClr val="accent2"/>
          </a:effectRef>
          <a:fontRef idx="minor">
            <a:schemeClr val="tx1"/>
          </a:fontRef>
        </p:style>
      </p:cxnSp>
      <p:pic>
        <p:nvPicPr>
          <p:cNvPr id="203" name="Content Placeholder 4"/>
          <p:cNvPicPr>
            <a:picLocks noGrp="1" noChangeAspect="1"/>
          </p:cNvPicPr>
          <p:nvPr>
            <p:ph idx="1"/>
          </p:nvPr>
        </p:nvPicPr>
        <p:blipFill rotWithShape="1">
          <a:blip r:embed="rId9"/>
          <a:srcRect l="3304" t="23232" r="42445" b="43746"/>
          <a:stretch/>
        </p:blipFill>
        <p:spPr>
          <a:xfrm>
            <a:off x="427240" y="3864390"/>
            <a:ext cx="1746303" cy="597623"/>
          </a:xfrm>
          <a:prstGeom prst="rect">
            <a:avLst/>
          </a:prstGeom>
        </p:spPr>
      </p:pic>
      <p:sp>
        <p:nvSpPr>
          <p:cNvPr id="207" name="object 96"/>
          <p:cNvSpPr txBox="1"/>
          <p:nvPr/>
        </p:nvSpPr>
        <p:spPr>
          <a:xfrm>
            <a:off x="4625146" y="627469"/>
            <a:ext cx="4486668" cy="228268"/>
          </a:xfrm>
          <a:prstGeom prst="rect">
            <a:avLst/>
          </a:prstGeom>
        </p:spPr>
        <p:txBody>
          <a:bodyPr vert="horz" wrap="square" lIns="0" tIns="12700" rIns="0" bIns="0" rtlCol="0">
            <a:spAutoFit/>
          </a:bodyPr>
          <a:lstStyle/>
          <a:p>
            <a:pPr marL="12700" algn="ctr">
              <a:lnSpc>
                <a:spcPct val="100000"/>
              </a:lnSpc>
              <a:spcBef>
                <a:spcPts val="100"/>
              </a:spcBef>
            </a:pPr>
            <a:r>
              <a:rPr lang="en-GB" sz="1400" b="1" u="sng" spc="50" dirty="0">
                <a:latin typeface="Arial" panose="020B0604020202020204" pitchFamily="34" charset="0"/>
                <a:cs typeface="Arial" panose="020B0604020202020204" pitchFamily="34" charset="0"/>
              </a:rPr>
              <a:t>GENDER DISTRIBUTION FOR ALL STUDENTS</a:t>
            </a:r>
            <a:endParaRPr sz="1400" b="1" u="sng" dirty="0">
              <a:latin typeface="Arial" panose="020B0604020202020204" pitchFamily="34" charset="0"/>
              <a:cs typeface="Arial" panose="020B0604020202020204" pitchFamily="34" charset="0"/>
            </a:endParaRPr>
          </a:p>
        </p:txBody>
      </p:sp>
      <p:sp>
        <p:nvSpPr>
          <p:cNvPr id="208" name="object 96"/>
          <p:cNvSpPr txBox="1"/>
          <p:nvPr/>
        </p:nvSpPr>
        <p:spPr>
          <a:xfrm>
            <a:off x="4791084" y="2910646"/>
            <a:ext cx="1889071" cy="228268"/>
          </a:xfrm>
          <a:prstGeom prst="rect">
            <a:avLst/>
          </a:prstGeom>
        </p:spPr>
        <p:txBody>
          <a:bodyPr vert="horz" wrap="square" lIns="0" tIns="12700" rIns="0" bIns="0" rtlCol="0">
            <a:spAutoFit/>
          </a:bodyPr>
          <a:lstStyle/>
          <a:p>
            <a:pPr marL="12700" algn="ctr">
              <a:lnSpc>
                <a:spcPct val="100000"/>
              </a:lnSpc>
              <a:spcBef>
                <a:spcPts val="100"/>
              </a:spcBef>
            </a:pPr>
            <a:r>
              <a:rPr lang="en-GB" sz="1400" b="1" u="sng" spc="50" dirty="0">
                <a:latin typeface="Calibri"/>
                <a:cs typeface="Calibri"/>
              </a:rPr>
              <a:t>STUDENTS CATEGORIES</a:t>
            </a:r>
            <a:endParaRPr sz="1400" b="1" u="sng" dirty="0">
              <a:latin typeface="Calibri"/>
              <a:cs typeface="Calibri"/>
            </a:endParaRPr>
          </a:p>
        </p:txBody>
      </p:sp>
      <p:sp>
        <p:nvSpPr>
          <p:cNvPr id="209" name="object 96"/>
          <p:cNvSpPr txBox="1"/>
          <p:nvPr/>
        </p:nvSpPr>
        <p:spPr>
          <a:xfrm>
            <a:off x="4792327" y="4896175"/>
            <a:ext cx="2179601" cy="228268"/>
          </a:xfrm>
          <a:prstGeom prst="rect">
            <a:avLst/>
          </a:prstGeom>
        </p:spPr>
        <p:txBody>
          <a:bodyPr vert="horz" wrap="square" lIns="0" tIns="12700" rIns="0" bIns="0" rtlCol="0">
            <a:spAutoFit/>
          </a:bodyPr>
          <a:lstStyle/>
          <a:p>
            <a:pPr marL="12700" algn="ctr">
              <a:lnSpc>
                <a:spcPct val="100000"/>
              </a:lnSpc>
              <a:spcBef>
                <a:spcPts val="100"/>
              </a:spcBef>
            </a:pPr>
            <a:r>
              <a:rPr lang="en-GB" sz="1400" b="1" u="sng" spc="50" dirty="0">
                <a:latin typeface="Calibri"/>
                <a:cs typeface="Calibri"/>
              </a:rPr>
              <a:t>ACADEMIC PROGRAMMES</a:t>
            </a:r>
            <a:endParaRPr sz="1400" b="1" u="sng" dirty="0">
              <a:latin typeface="Calibri"/>
              <a:cs typeface="Calibri"/>
            </a:endParaRPr>
          </a:p>
        </p:txBody>
      </p:sp>
      <p:pic>
        <p:nvPicPr>
          <p:cNvPr id="210" name="Picture 10">
            <a:extLst>
              <a:ext uri="{FF2B5EF4-FFF2-40B4-BE49-F238E27FC236}">
                <a16:creationId xmlns:a16="http://schemas.microsoft.com/office/drawing/2014/main" id="{60327056-CA2C-9137-B932-46CF27651F82}"/>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9388" r="19586"/>
          <a:stretch/>
        </p:blipFill>
        <p:spPr bwMode="auto">
          <a:xfrm>
            <a:off x="7571206" y="1296226"/>
            <a:ext cx="1362642" cy="11400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ome - Admission Office, University of Lagos">
            <a:extLst>
              <a:ext uri="{FF2B5EF4-FFF2-40B4-BE49-F238E27FC236}">
                <a16:creationId xmlns:a16="http://schemas.microsoft.com/office/drawing/2014/main" id="{FF035C62-B5D9-C6C7-5393-BF6FDF3BBFD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38" y="895693"/>
            <a:ext cx="2713164" cy="1962932"/>
          </a:xfrm>
          <a:prstGeom prst="rect">
            <a:avLst/>
          </a:prstGeom>
          <a:noFill/>
          <a:extLst>
            <a:ext uri="{909E8E84-426E-40DD-AFC4-6F175D3DCCD1}">
              <a14:hiddenFill xmlns:a14="http://schemas.microsoft.com/office/drawing/2010/main">
                <a:solidFill>
                  <a:srgbClr val="FFFFFF"/>
                </a:solidFill>
              </a14:hiddenFill>
            </a:ext>
          </a:extLst>
        </p:spPr>
      </p:pic>
      <p:sp>
        <p:nvSpPr>
          <p:cNvPr id="50" name="object 22">
            <a:extLst>
              <a:ext uri="{FF2B5EF4-FFF2-40B4-BE49-F238E27FC236}">
                <a16:creationId xmlns:a16="http://schemas.microsoft.com/office/drawing/2014/main" id="{B49B57DF-DFAD-F28B-8754-A60D43A826F3}"/>
              </a:ext>
            </a:extLst>
          </p:cNvPr>
          <p:cNvSpPr txBox="1"/>
          <p:nvPr/>
        </p:nvSpPr>
        <p:spPr>
          <a:xfrm>
            <a:off x="2760883" y="2515203"/>
            <a:ext cx="1778851" cy="579005"/>
          </a:xfrm>
          <a:prstGeom prst="rect">
            <a:avLst/>
          </a:prstGeom>
        </p:spPr>
        <p:txBody>
          <a:bodyPr vert="horz" wrap="square" lIns="0" tIns="70485" rIns="0" bIns="0" rtlCol="0">
            <a:spAutoFit/>
          </a:bodyPr>
          <a:lstStyle/>
          <a:p>
            <a:pPr marL="12700">
              <a:spcBef>
                <a:spcPts val="555"/>
              </a:spcBef>
            </a:pPr>
            <a:r>
              <a:rPr lang="en-GB" sz="1400" b="1" i="1" spc="175" dirty="0">
                <a:latin typeface="Arial" panose="020B0604020202020204" pitchFamily="34" charset="0"/>
                <a:cs typeface="Arial" panose="020B0604020202020204" pitchFamily="34" charset="0"/>
              </a:rPr>
              <a:t>Full time: 40,481</a:t>
            </a:r>
          </a:p>
          <a:p>
            <a:pPr marL="12700">
              <a:spcBef>
                <a:spcPts val="555"/>
              </a:spcBef>
            </a:pPr>
            <a:r>
              <a:rPr lang="en-GB" sz="1400" b="1" i="1" spc="175" dirty="0">
                <a:latin typeface="Arial" panose="020B0604020202020204" pitchFamily="34" charset="0"/>
                <a:cs typeface="Arial" panose="020B0604020202020204" pitchFamily="34" charset="0"/>
              </a:rPr>
              <a:t>DLI=12,443</a:t>
            </a:r>
            <a:endParaRPr lang="en-GB" sz="1400" i="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8333F9-6427-FFDE-CF7A-1BD67A309311}"/>
              </a:ext>
            </a:extLst>
          </p:cNvPr>
          <p:cNvSpPr txBox="1"/>
          <p:nvPr/>
        </p:nvSpPr>
        <p:spPr>
          <a:xfrm>
            <a:off x="177742" y="4992642"/>
            <a:ext cx="2708441" cy="1754326"/>
          </a:xfrm>
          <a:prstGeom prst="rect">
            <a:avLst/>
          </a:prstGeom>
          <a:solidFill>
            <a:srgbClr val="92D050"/>
          </a:solidFill>
        </p:spPr>
        <p:txBody>
          <a:bodyPr wrap="square" rtlCol="0">
            <a:spAutoFit/>
          </a:bodyPr>
          <a:lstStyle/>
          <a:p>
            <a:r>
              <a:rPr lang="en-US" b="1" dirty="0">
                <a:solidFill>
                  <a:schemeClr val="accent5">
                    <a:lumMod val="75000"/>
                  </a:schemeClr>
                </a:solidFill>
              </a:rPr>
              <a:t>STAFF</a:t>
            </a:r>
          </a:p>
          <a:p>
            <a:r>
              <a:rPr lang="en-US" b="1" dirty="0">
                <a:solidFill>
                  <a:schemeClr val="accent5">
                    <a:lumMod val="75000"/>
                  </a:schemeClr>
                </a:solidFill>
              </a:rPr>
              <a:t>Academic</a:t>
            </a:r>
            <a:r>
              <a:rPr lang="en-US" dirty="0">
                <a:solidFill>
                  <a:schemeClr val="accent5">
                    <a:lumMod val="75000"/>
                  </a:schemeClr>
                </a:solidFill>
              </a:rPr>
              <a:t> =</a:t>
            </a:r>
            <a:r>
              <a:rPr lang="en-US" b="1" dirty="0">
                <a:solidFill>
                  <a:schemeClr val="accent5">
                    <a:lumMod val="75000"/>
                  </a:schemeClr>
                </a:solidFill>
              </a:rPr>
              <a:t>1,650 </a:t>
            </a:r>
          </a:p>
          <a:p>
            <a:r>
              <a:rPr lang="en-US" dirty="0">
                <a:solidFill>
                  <a:schemeClr val="accent5">
                    <a:lumMod val="75000"/>
                  </a:schemeClr>
                </a:solidFill>
              </a:rPr>
              <a:t>Male 606    Female 1,103</a:t>
            </a:r>
          </a:p>
          <a:p>
            <a:endParaRPr lang="en-US" dirty="0">
              <a:solidFill>
                <a:schemeClr val="accent5">
                  <a:lumMod val="75000"/>
                </a:schemeClr>
              </a:solidFill>
            </a:endParaRPr>
          </a:p>
          <a:p>
            <a:r>
              <a:rPr lang="en-US" b="1" dirty="0">
                <a:solidFill>
                  <a:schemeClr val="accent5">
                    <a:lumMod val="75000"/>
                  </a:schemeClr>
                </a:solidFill>
              </a:rPr>
              <a:t>Non Teaching </a:t>
            </a:r>
            <a:r>
              <a:rPr lang="en-US" dirty="0">
                <a:solidFill>
                  <a:schemeClr val="accent5">
                    <a:lumMod val="75000"/>
                  </a:schemeClr>
                </a:solidFill>
              </a:rPr>
              <a:t>=</a:t>
            </a:r>
            <a:r>
              <a:rPr lang="en-US" b="1" dirty="0">
                <a:solidFill>
                  <a:schemeClr val="accent5">
                    <a:lumMod val="75000"/>
                  </a:schemeClr>
                </a:solidFill>
              </a:rPr>
              <a:t>3,253</a:t>
            </a:r>
          </a:p>
          <a:p>
            <a:r>
              <a:rPr lang="en-US" dirty="0">
                <a:solidFill>
                  <a:schemeClr val="accent5">
                    <a:lumMod val="75000"/>
                  </a:schemeClr>
                </a:solidFill>
              </a:rPr>
              <a:t>Male 1,986   Female=1267</a:t>
            </a:r>
          </a:p>
        </p:txBody>
      </p:sp>
    </p:spTree>
    <p:extLst>
      <p:ext uri="{BB962C8B-B14F-4D97-AF65-F5344CB8AC3E}">
        <p14:creationId xmlns:p14="http://schemas.microsoft.com/office/powerpoint/2010/main" val="1253275276"/>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41253</TotalTime>
  <Words>2137</Words>
  <Application>Microsoft Office PowerPoint</Application>
  <PresentationFormat>Widescreen</PresentationFormat>
  <Paragraphs>505</Paragraphs>
  <Slides>39</Slides>
  <Notes>5</Notes>
  <HiddenSlides>0</HiddenSlides>
  <MMClips>0</MMClips>
  <ScaleCrop>false</ScaleCrop>
  <HeadingPairs>
    <vt:vector size="8" baseType="variant">
      <vt:variant>
        <vt:lpstr>Fonts Used</vt:lpstr>
      </vt:variant>
      <vt:variant>
        <vt:i4>25</vt:i4>
      </vt:variant>
      <vt:variant>
        <vt:lpstr>Theme</vt:lpstr>
      </vt:variant>
      <vt:variant>
        <vt:i4>2</vt:i4>
      </vt:variant>
      <vt:variant>
        <vt:lpstr>Embedded OLE Servers</vt:lpstr>
      </vt:variant>
      <vt:variant>
        <vt:i4>1</vt:i4>
      </vt:variant>
      <vt:variant>
        <vt:lpstr>Slide Titles</vt:lpstr>
      </vt:variant>
      <vt:variant>
        <vt:i4>39</vt:i4>
      </vt:variant>
    </vt:vector>
  </HeadingPairs>
  <TitlesOfParts>
    <vt:vector size="67" baseType="lpstr">
      <vt:lpstr>Agency FB</vt:lpstr>
      <vt:lpstr>Arial</vt:lpstr>
      <vt:lpstr>Arial</vt:lpstr>
      <vt:lpstr>Arial Black</vt:lpstr>
      <vt:lpstr>Arial Narrow</vt:lpstr>
      <vt:lpstr>Berlin Sans FB</vt:lpstr>
      <vt:lpstr>Bernard MT Condensed</vt:lpstr>
      <vt:lpstr>Brush Script MT</vt:lpstr>
      <vt:lpstr>Calibri</vt:lpstr>
      <vt:lpstr>Calibri Light</vt:lpstr>
      <vt:lpstr>Century</vt:lpstr>
      <vt:lpstr>Futura Bk BT</vt:lpstr>
      <vt:lpstr>Gabriola</vt:lpstr>
      <vt:lpstr>Google Sans</vt:lpstr>
      <vt:lpstr>Helvetica</vt:lpstr>
      <vt:lpstr>Lucida Calligraphy</vt:lpstr>
      <vt:lpstr>Lucida Handwriting</vt:lpstr>
      <vt:lpstr>Lucida Sans</vt:lpstr>
      <vt:lpstr>Lucida Sans Unicode</vt:lpstr>
      <vt:lpstr>Poppins</vt:lpstr>
      <vt:lpstr>PT Sans</vt:lpstr>
      <vt:lpstr>Tahoma</vt:lpstr>
      <vt:lpstr>Verdana</vt:lpstr>
      <vt:lpstr>Wingdings 2</vt:lpstr>
      <vt:lpstr>Wingdings 3</vt:lpstr>
      <vt:lpstr>Office Theme</vt:lpstr>
      <vt:lpstr>Concourse</vt:lpstr>
      <vt:lpstr>CorelDRAW</vt:lpstr>
      <vt:lpstr>PowerPoint Presentation</vt:lpstr>
      <vt:lpstr>Housekeeping and Climate Setting</vt:lpstr>
      <vt:lpstr>Definition of Governance:</vt:lpstr>
      <vt:lpstr> Principles of Good Governance:</vt:lpstr>
      <vt:lpstr>Principles of Ethics</vt:lpstr>
      <vt:lpstr>Good vs Bad Workplace Ethics</vt:lpstr>
      <vt:lpstr>Ethical vs Unethical Behaviors in The Workplace  </vt:lpstr>
      <vt:lpstr>PowerPoint Presentation</vt:lpstr>
      <vt:lpstr>Our Workplace : Statistics</vt:lpstr>
      <vt:lpstr> University Governance Architecture -Laws</vt:lpstr>
      <vt:lpstr> University Governance </vt:lpstr>
      <vt:lpstr> University Governance</vt:lpstr>
      <vt:lpstr> University Governance: Standing Boards/Committees of Council and Senate </vt:lpstr>
      <vt:lpstr> University Governance: Management Boards/Committees </vt:lpstr>
      <vt:lpstr>University Governance: Policies &amp; Regulations </vt:lpstr>
      <vt:lpstr>University Governance: Policies &amp; Regulations </vt:lpstr>
      <vt:lpstr>University Governance Mechanisms and Drivers </vt:lpstr>
      <vt:lpstr>Governance Mechanisms:  Mission, Vision and Core Values</vt:lpstr>
      <vt:lpstr>Governance –University Logo, Mace and Anthem</vt:lpstr>
      <vt:lpstr>Governance –Academic Ceremonies /Regalia/ Faculty Colours</vt:lpstr>
      <vt:lpstr>Governance: Strategic  Sectors, Goals &amp; Objectives</vt:lpstr>
      <vt:lpstr>Strategic  Sectors, Goals &amp; Objectives</vt:lpstr>
      <vt:lpstr> </vt:lpstr>
      <vt:lpstr> </vt:lpstr>
      <vt:lpstr>University Governance Roles and Responsibilities</vt:lpstr>
      <vt:lpstr>PowerPoint Presentation</vt:lpstr>
      <vt:lpstr>University Governance :Roles and Responsibilities</vt:lpstr>
      <vt:lpstr>University Governance :Roles and Responsibilities</vt:lpstr>
      <vt:lpstr>PowerPoint Presentation</vt:lpstr>
      <vt:lpstr>PowerPoint Presentation</vt:lpstr>
      <vt:lpstr>PowerPoint Presentation</vt:lpstr>
      <vt:lpstr>Digital Native  or Digital Immigrant? </vt:lpstr>
      <vt:lpstr> e-Governance –Future Ready UNILAG</vt:lpstr>
      <vt:lpstr> </vt:lpstr>
      <vt:lpstr> </vt:lpstr>
      <vt:lpstr> Beyond The Philosophical....Case Studies--1 </vt:lpstr>
      <vt:lpstr> Beyond The Philosophical....Case Studies--2 </vt:lpstr>
      <vt:lpstr>University Governance  and Ethics - CONCLUSION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profchukwulo@gmail.com</cp:lastModifiedBy>
  <cp:revision>331</cp:revision>
  <cp:lastPrinted>2022-06-20T06:40:40Z</cp:lastPrinted>
  <dcterms:created xsi:type="dcterms:W3CDTF">2021-12-24T09:34:32Z</dcterms:created>
  <dcterms:modified xsi:type="dcterms:W3CDTF">2023-08-23T00:37:10Z</dcterms:modified>
</cp:coreProperties>
</file>